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63730-4783-9FCF-3044-543D0526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06BB7-3E85-738D-64E9-22F84070E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4833-9562-B96E-1CB1-2E48B28E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67318-FF33-ED18-6532-120CEEA9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8B9C6-EB49-194D-0E5C-F3689071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A152-F092-A5A5-923C-C2F766E0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82B3F-0CCC-C5DE-636E-31E352E2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20916-B88E-042B-6BCD-0F7DE08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78912-67D0-4FD2-134D-42390D4F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EBF4B-ED14-2CD8-E519-715096C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CC155-0EFA-A254-4E91-5E03B717D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E3F8F-3829-4801-FA56-C84B7894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01CD6-4C6E-9516-28BB-29AE54D2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7912E-3CD9-C907-C6DC-0EF6CD7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BE88C-4E2C-0113-9867-7968E31C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9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18A9-C14B-BCD3-FABB-874890C8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B474D-6863-54EF-D752-86782D39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AEA3C-50A4-2C99-62CB-0ACEB6FD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2FFC6-FC6B-C019-6E70-5A67EBDF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A62B-F269-D764-C821-8761692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4B3F2-51D1-D7B6-5C62-DA549D7F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1C236-3A61-6238-D7E5-0CAC64B3C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FABD8-48FE-3EFA-FBCA-BFECE3B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6E388-AD24-5B80-48C1-A891DB9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2196D-1880-FADA-6EA8-FBD5E41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D5CC-FAAE-44E4-F280-EFDA1E0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2D9B1-1124-6B5C-DEFB-727748562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4F1AA-1965-D551-99D6-475049C9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54A68-577B-36A4-7525-5F89136E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C80BD-0317-A020-02CD-AEE0404B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749A6-10DF-888E-644F-C53CC443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DC9A-3745-AEF4-7D4B-E3597522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91893-C2F0-C767-8D8B-4389E709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D6075-9F4E-31E8-51A4-13614158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00E0F-A964-1188-9676-0F02D938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A3CA6-6C07-CE68-4A99-49F88689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4A35F-021E-270C-149D-8CA56A7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AD55F-610E-6196-C10C-1C31F87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93E5B0-D057-D900-CE0E-F7DA8149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E4AB-CDA1-5701-BAAE-74F3DB7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7044E-9130-3B9E-5DF4-8E143859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6C8C1-38AE-F874-87FF-53528898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DC8EE-EF2B-301F-A279-DB007B86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AF266-C8BA-7EF3-8C41-C7FDEB9B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E2EE2-1D70-3360-009E-2F577F63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30073-B4FB-14AF-26EF-A3CB670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9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47B04-3A49-36D8-3992-750DAAF9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36BA6-3194-4C67-D9D5-647E39A7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EDC7E-C147-F14A-1B42-6A487434B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D06BE-E1A6-8748-308A-BBF9E76C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9CD4F-B6E7-4966-5779-A9B5109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E07ED-2861-1092-1BAE-A25B698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3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5DA5A-D5A6-21F2-D51B-D089B341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49B02-F729-2B1A-26D7-ACFE46B55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6779F-143B-FC2C-FFC2-7916EA4C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225CE-8E6F-D0C6-7092-A5E828F8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BA948-068F-4279-2FE9-0185E6C7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3E09D-8434-F3C7-BFA6-5B57BE3E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5B5373-1D7E-AFAA-A28B-4858BF6A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9F3A1-DAC1-3CA6-76D0-38F2CB47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F42C0-D43C-4099-F63C-4C159ED0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C930-0EC4-42F4-8368-D2E6C26AEC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C5DD8-028A-D8C0-F781-DB9E0577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197A9-89AA-D0E5-D506-804DDFD37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9846-1E4E-4BE2-975B-C6FB40CA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2" name="Picture 2" descr="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2024-03-10T06:00:22Z</dcterms:created>
  <dcterms:modified xsi:type="dcterms:W3CDTF">2024-03-10T06:00:22Z</dcterms:modified>
</cp:coreProperties>
</file>