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BDFB5-58C6-DF1E-7546-20A816CA1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5D4A98-E1EE-7A07-0C34-81D597449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C87038-63E5-5967-C872-4A05B5B44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96FD-04BB-4B68-9AF8-71D7E02E2A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1A12B2-8726-FCAC-C336-9E26193DF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F9C767-5F0B-0FEA-9200-7CB1F8DF0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B339-B5BC-4659-9385-29F21B840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57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753D6-D029-3294-78DB-CE245E19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704B52-07B8-73A8-FB3C-1F18AEF3B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E81434-83E2-36A4-42BA-2397064C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96FD-04BB-4B68-9AF8-71D7E02E2A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FFD271-CCC2-99F2-4E2C-EB46860A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7EC33B-7DCC-52CB-1AAB-B1DBF1D2A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B339-B5BC-4659-9385-29F21B840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19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A67063-85F9-8225-7058-8DC855008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515CAE-6DA4-B89A-43FD-EDEDB40E1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D572C8-1127-2966-3009-04DDDBFB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96FD-04BB-4B68-9AF8-71D7E02E2A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5FBA14-3940-A2E2-4AE7-A0D057FF5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D123C4-2DB6-C460-E600-1DA4353B1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B339-B5BC-4659-9385-29F21B840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60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B4BB1-061D-DDA0-A158-007545504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2F9FF3-8458-F64E-3D9C-7038E2B88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0544D3-4EE1-2160-4421-B6E1DF067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96FD-04BB-4B68-9AF8-71D7E02E2A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C64A4B-58B0-E650-9187-0D4D42F3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22CCE3-D0A6-B481-37A5-318E0764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B339-B5BC-4659-9385-29F21B840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68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078AC-59C4-0827-04F7-2D665524E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2080F3-D627-179C-CFE5-9508A3DFD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F7222E-5DE6-B07D-C5DA-5D0EF897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96FD-04BB-4B68-9AF8-71D7E02E2A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8301AD-C75F-98F9-6FAC-53C9AA4FC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ED2E03-CE7E-5675-C36A-BDD7C6CFA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B339-B5BC-4659-9385-29F21B840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26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62644-6251-A20F-3772-7B176CDC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ABECA-7D5A-886B-9E7A-D9D7D0DF3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4348CD-DF8E-F53A-36D9-F0BB2E441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50C543-5C20-498B-6F15-1257AB672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96FD-04BB-4B68-9AF8-71D7E02E2A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1D0BE6-FBA0-7BD7-912E-3280BD66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51C2F0-F023-3141-DA53-E20F515C6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B339-B5BC-4659-9385-29F21B840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045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1FEEF-11E0-F9FE-B69C-C6D1D261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6DDFE8-F9E7-8963-5442-33FEA7A7C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D809FD-9AE8-E7CD-DEA7-34C571BE4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060745-2DA2-E033-F2BC-DA11AA642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641D21-4B5B-0254-75EE-7F6136845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997444-8B0B-B4E7-A672-F5F7BF74E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96FD-04BB-4B68-9AF8-71D7E02E2A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54E543-B562-403C-AC01-4B541B8E9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B4A3D1-5C18-429F-7A6E-ACE69EF0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B339-B5BC-4659-9385-29F21B840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97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7B02F-D0ED-7EE1-F74D-E8E3245EC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CC210A-DAC4-4871-5CAC-7BC44CF5A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96FD-04BB-4B68-9AF8-71D7E02E2A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184C39-C1B9-395B-CF84-96E7890C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08CB1F-A22F-E072-0F72-EC9EF986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B339-B5BC-4659-9385-29F21B840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12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1AADF3-0C53-847B-ECBD-42BA83C6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96FD-04BB-4B68-9AF8-71D7E02E2A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99A0C5-8FED-989A-06F4-58FCED3A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689241-EC25-0F76-59F3-17269CF7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B339-B5BC-4659-9385-29F21B840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17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AC5FB-2FF7-45A3-F0C0-74A8AC768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DEA8EF-5894-9F62-A388-5B4B67B3B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17404D-1A1D-2D34-4797-B39B3387F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15263C-385F-4BAE-0FBB-69676E81C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96FD-04BB-4B68-9AF8-71D7E02E2A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E6FFBC-7129-0BDE-53C7-F95CD8B6E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BD9EB0-D733-275E-2A78-C241995D0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B339-B5BC-4659-9385-29F21B840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68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DE956-92E1-7CFE-6AD3-AC7DEBC32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909869-FC65-B9FA-BD47-080CD8D79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BBB468-4FDC-8CB8-A66B-04294EF9C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094A1D-61BC-A66E-98C8-DFBA902BE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96FD-04BB-4B68-9AF8-71D7E02E2A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8CE478-743F-3B83-2609-05F6F1D0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9E80DC-0F86-50EB-C2BF-0E1C4C2B2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B339-B5BC-4659-9385-29F21B840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00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C97E52-CE96-1065-D7EB-1D483127E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2D770F-44B0-87E9-1145-138711F01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6136DD-F412-232F-B8A5-E549851C74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896FD-04BB-4B68-9AF8-71D7E02E2A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11D4BF-937A-68AE-CAB9-673384D97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90B192-AC38-4DDB-6800-87472EAB9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4B339-B5BC-4659-9385-29F21B840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04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 descr="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1" y="0"/>
            <a:ext cx="8964613" cy="672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2024-03-10T04:29:50Z</dcterms:created>
  <dcterms:modified xsi:type="dcterms:W3CDTF">2024-03-10T04:29:50Z</dcterms:modified>
</cp:coreProperties>
</file>