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25F24-6044-3C6C-4737-EF313F7FC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3B16C-AC07-E165-7C86-9457CD46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B07EB-706B-0BEF-5BEB-CDAFAA7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DF5C4-4B47-D3A0-FFA2-88250F3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9D6E6-9D7F-6995-5BC7-9EE3B51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9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5340F-AF01-E19D-49D4-D97F9252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3D7FD-1870-8FF2-CAD7-1A10AC41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D31A-3714-1746-63B3-FB0E3612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22D51-5F67-E7A3-FDCC-C50607F9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33988-75B2-3031-C80F-91929CB1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B3F6B9-C741-84FD-F837-63F8B2AB9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26F2C-D660-0D37-E983-74223744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84F43-3C77-E868-42D8-B366D10C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AB418-20BC-F441-DC0C-D5C51C52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9C8A3-99F0-3489-8F69-2D4F6CE2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7F71E-944A-3099-FE09-C4677E6A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3505-1DFF-6AB5-725C-FC1BDAC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2CBB3-8658-0306-B90D-F325A70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44B06-EE24-B3A6-B541-E4FAFD63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CC43-64FD-D111-F171-3B1B99F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0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3B9B-A934-38B7-FC20-E74FF66A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E097B-3FA4-47F5-A411-397CD805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CF67-8F1C-283B-E2A7-2141AE18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6CBA5-F524-6A91-A1C1-B8FE5D95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7736-3270-B0AC-58C9-758D666E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0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681ED-B59A-2173-73E5-04DA9AA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2DBA-F5C2-4735-266D-92C7218D9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8ED52-D382-77EB-458E-E1EE457F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0A3C9-82CB-C79D-6043-01E62B4C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D31E1-23F2-7DF5-8791-BACB8F69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90A37-3C7E-ADCF-D001-65503A4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9B0BA-E557-710F-7E4D-00976DB9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C3AD1-914F-5E4F-D1B0-EAF994BB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29907-58BB-DDF8-A7DC-CB716158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F656C-4565-0FC7-2806-54634A479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421D0-CFF7-D611-4B8C-CE646A6FA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A9AFD-1DB4-BBBB-ADE5-20A9BFD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4F6045-327C-F204-5845-88EE9FE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56526-BE9E-6C36-186D-4E2AB96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DBBF-8477-BC14-190A-C1D3838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32F14-829D-3CB0-E483-9E17CF3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A6AFA-8371-A51B-8049-5C0A7258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790FE-E309-7DE1-DF4E-792897F1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0337BF-6B78-B4E1-6817-7C143071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545B32-C5BB-F141-0A34-2E01D6DD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E82881-5991-DCD3-4B1E-C1E38F28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B931F-A0ED-BD50-1D4E-6B6DDE5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231DD-3C04-3318-DC70-928C82C8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70272-962C-7BE4-6B0B-C61EB0ECB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A9745-BBCB-1C66-72F0-907C0C6B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D7FB0-F420-D5FC-9950-0F3493D4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A3939-37D0-B3E4-178F-92356167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9EC13-C1E7-D50F-A1EE-3AD63EC2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3FE4F8-20AA-FF0F-1BCF-54DDA3BD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27F52-D6F5-239D-56E2-A5DC8A1BC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B7CD9-CE7D-3051-A871-45E07BD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1A730-E46B-E8C5-AC60-F6CA6963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1D051-9575-EB21-DA00-164924D5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92535F-F6D7-5EE3-8D62-6847BB5D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46CBA-C160-EA69-4225-45A52F6F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DD0B2-116C-B0AE-6633-25DA8E2D1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BB54-8AD0-4768-9589-B0A65AC339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9F7DA-F53B-05E4-07F2-F445EDA46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53B52-713C-BDDF-AD90-987483FCC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9072-1DA2-478A-A715-45DC826C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2" name="Picture 2" descr="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2024-03-10T06:00:33Z</dcterms:created>
  <dcterms:modified xsi:type="dcterms:W3CDTF">2024-03-10T06:00:33Z</dcterms:modified>
</cp:coreProperties>
</file>