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3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A502C-C26C-3045-6BAA-AED90A4E4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C0A1D7-6D3B-E633-B3FE-A2AF4CF65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274024-C126-0E35-FB0E-D472DF741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BB77-8F52-4361-9ED1-DF8B1DCEF7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B7CE59-BCFC-9A33-35FE-9BB89BD63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7593B2-2404-3664-354B-4F4EE0C5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CD32-2C4F-4942-B393-25059EE5B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393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DD06E-A555-BF6D-96BD-72FE78B9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8F7D64-4A0F-A9E3-AB3C-E99EF4E93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F26B5C-63B4-B4ED-1339-708E4195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BB77-8F52-4361-9ED1-DF8B1DCEF7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7AACB0-446C-D88D-56F6-717BA82A3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51B4DB-CF71-D640-2844-3785DAAE9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CD32-2C4F-4942-B393-25059EE5B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1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276834-00EE-CD20-6A08-4236C0C3C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728E9C-D1C8-8EF6-A1E0-73E76EDFB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CDA0ED-8B44-6368-3D5E-76924EF8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BB77-8F52-4361-9ED1-DF8B1DCEF7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C7FAE9-33C4-3C02-B997-FA37E5D0A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4A2AEA-436C-063F-FEA0-4230F33A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CD32-2C4F-4942-B393-25059EE5B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3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66581-AD63-B2BC-73C0-3DB4F498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027805-7440-9143-0AE1-71AD0E096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EED792-1C68-DA12-05AA-92BED9C7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BB77-8F52-4361-9ED1-DF8B1DCEF7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D87161-E1B9-400D-C4CD-5CFF4254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7748A7-D9F8-D6E6-13EC-39FDE1166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CD32-2C4F-4942-B393-25059EE5B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48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A6309-6A1A-EA80-9110-CFADF5653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322E79-C6E6-2D04-0670-44F0580EC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F76910-80D2-7A81-4CC0-682D3FE54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BB77-8F52-4361-9ED1-DF8B1DCEF7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288322-B81A-BD5E-9C78-4E4489C39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7C1719-B3E5-18E6-19C0-31D4AEF8D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CD32-2C4F-4942-B393-25059EE5B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87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27617-6D97-AA45-6329-D6D64D36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98CA9-EA9C-683D-4D72-3B3BBD597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3C5A57-3D55-9DD7-4B4D-C75ABA863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7DDB77-71DD-8B60-8220-3B267D049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BB77-8F52-4361-9ED1-DF8B1DCEF7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C747D2-E9F0-5B35-A4AC-8B603B0FB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3D2EE3-864C-B2CC-26DB-CD47D4EC7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CD32-2C4F-4942-B393-25059EE5B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6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C3F35-6131-D02E-9EBB-9AC4484BB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7DE9D5-8424-8637-C3F4-C019E6B46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A79FAA-E79F-C693-8605-BC2B35C22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EA24AD-7A26-064A-625D-997F76128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62922F-6F82-1CE0-F8A6-43576A36B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6045A7-D120-9D81-1D0D-08D667D21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BB77-8F52-4361-9ED1-DF8B1DCEF7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8F65C0-1E7C-F48A-0670-665D210C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39C7CD-656B-9CCA-86C7-F1A25284F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CD32-2C4F-4942-B393-25059EE5B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73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0E1DA-BC73-375A-3AF4-6D93AF2A5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339E20-2873-E305-F5BA-FF7EEB841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BB77-8F52-4361-9ED1-DF8B1DCEF7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5368F6-8F26-27E8-8D91-EC5AB0BB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BF6593-041E-7288-6A41-2695E2B6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CD32-2C4F-4942-B393-25059EE5B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68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29B41C-1299-97B8-8B90-686CC109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BB77-8F52-4361-9ED1-DF8B1DCEF7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24E9C7-5FEB-9A18-61BE-C76AE1F1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D95A97-8056-501B-3D13-0A24D2889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CD32-2C4F-4942-B393-25059EE5B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70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3B1DA-1062-1E73-7DBD-F90D60D33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F89B4C-9D95-B6E1-8D2E-82502862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F45481-0445-C62B-A46E-146998904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C74D13-30DC-53CE-A5D0-F9F854CAC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BB77-8F52-4361-9ED1-DF8B1DCEF7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A91825-DF2B-84D8-966C-32A127BBB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902FF6-F37E-F4F2-F742-D1BB00AAA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CD32-2C4F-4942-B393-25059EE5B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66CDA-B11E-4C8C-1EEB-F7D3DC62F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4D15DF-5E31-68E3-376E-05603B028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C44D39-743F-5B26-9C64-4E872AB9B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20B2D2-D9A4-3B88-CFF0-EA395228D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BB77-8F52-4361-9ED1-DF8B1DCEF7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03C527-C9DF-5E2C-A9B5-414EEB2A6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024581-8CD9-5C41-56A7-A0A7F786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CD32-2C4F-4942-B393-25059EE5B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39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A465FB-DC8F-7C34-9959-943190A3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5338F5-8812-948E-1924-E0DF9A3AB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325528-18D3-A442-E82C-520822DB3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FBB77-8F52-4361-9ED1-DF8B1DCEF7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DACC82-A558-5A9E-5A73-278DC9B7E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FAD57A-138E-722F-E6BA-B0D28D181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1CD32-2C4F-4942-B393-25059EE5B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03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9218" name="Picture 2" descr="6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2024-03-10T06:01:17Z</dcterms:created>
  <dcterms:modified xsi:type="dcterms:W3CDTF">2024-03-10T06:01:17Z</dcterms:modified>
</cp:coreProperties>
</file>