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DB41-9614-B6A0-049B-81A9A6194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DF368-7FDA-8D45-3E92-DBDB28F89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2A049-BB2D-D07F-592F-D5B707D7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0DE3A-9024-A1E7-7665-9F2E285E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0E8C7-288E-7C5A-43B2-1636CE44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6B9F9-23D4-85D8-3694-CCBB86D2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E1D9C-079D-BD1C-CA60-2BDAF50E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3C614-E33B-C33F-DB21-2AF6FED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11D9E-680A-2028-EF79-C0EA64D6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F71A5-1289-80F8-78EC-6D8BAF41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8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8AD90F-E7BA-CA01-FDBA-B03ACE8F9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12175-EDBE-D1DA-D246-75335204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3D98-BCFD-7E8C-169A-0AEB2744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CF266-C649-BBD6-2FEE-BCDFB8A8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3FC49-5416-CE55-3DF7-15407CFF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894C6-3E58-06A1-A441-BCEF4A5C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47B02-44BB-BDFD-4F3D-8207CB74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D3CA3-C547-C051-334F-46A6CADA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01F22-97B5-93BB-A52F-B277904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31956-823D-2621-D5CF-8CE72721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E3DF0-047E-73B3-BCF5-8F60A670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BC92-5E5F-9EC5-940E-12B9FF4E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B6860-ED73-B8C5-B810-9F72A229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9D662-BB9E-7869-12E4-624CC1A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683C-DE7F-04E8-4E86-0E95EFA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05C05-8569-9497-D9FC-491C60A3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E8498-D978-B597-FDD9-658BA3459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FB7FC-885F-8728-AF62-B2A79A47E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B25BF-EEDE-AB24-5954-9477FC0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5C4AD-07E5-4108-E4BB-7912137B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30132-5AAA-E42C-D296-AF863CA0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E53A8-D38C-E667-0F5D-C6A67191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BF6A7-3FCB-ECB6-B241-57EB2CE9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3427D-50F7-E05D-FE41-4C2AA6398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7E02B-97DB-F9A9-97A0-D67D3AE5C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0CFD2-90D2-D9C3-9538-913390557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5A20D-CE2A-C0A6-A3B8-420ACED2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DC7557-6CA5-951D-98E4-C7AAEB9C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A4AC23-B53C-4B20-DEED-0E5463C6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A385C-2072-5015-503A-99AA469E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5ABE5-4A1E-2AD4-4979-6B811B7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255F6-41F8-F8DE-7712-440B03EC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7E20D6-488D-CB24-BF06-94BD2984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072908-5DF3-6C8B-5BB8-7CC9B2C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CD215D-2A69-17AD-CD84-BA06A0E9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EEB8C-00B8-2D5B-78A2-538EF51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6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82D06-D10C-32F1-68CB-457C53F7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9148-EA05-FFBA-6902-55D11398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2FF9A-2939-0689-7B37-357F370B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4059E-CFFA-56D7-9FB7-09C01FEC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E7177-0DB9-3D11-D4C1-EEBB6F9C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ED68A-E2F0-FFB9-B7FD-D47B293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EC472-98E2-358A-A9BB-3582BE3B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13848-9DBA-3E20-B0AD-2B003C6C6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B9AC9-EC74-A035-4E25-EF5680AC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1D2CA-BBB8-86E2-EE5A-0D3C5650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BACF3-9312-F37F-B6F6-FEAF595C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54995-6521-D286-061A-E4AAA12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504E6-C323-A614-9F9F-5672D0F2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27D7F-E0A9-CAFB-6729-51BEB6B8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3BE03-843D-0E1A-7D9B-D781159B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523A-F4A3-4EB6-861E-A2FD1ABE40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CBB42-2246-83C0-F0F1-63A091C3B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D04FF-19B6-4B5A-1672-072853D76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1887-3E8A-4D2E-A61E-A52F367BC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4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266" name="Picture 2" descr="6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2024-03-10T06:01:28Z</dcterms:created>
  <dcterms:modified xsi:type="dcterms:W3CDTF">2024-03-10T06:01:28Z</dcterms:modified>
</cp:coreProperties>
</file>