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27DA-90A7-BECA-7A4B-E51793CE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29A76-6CEF-3093-D1D2-AB5C4D218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A86AC-EE4B-7E18-D230-92058750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F0858-694F-4790-9611-B5D8EA46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21C61-4FEE-C238-7E0F-E45A2496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8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DC0E-9E23-9FB3-106D-E578D62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225AD-CA5E-EFC6-89B6-EA3CAF8B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F17D-EBED-16C1-077B-60ECD2C7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FFAB2-A77C-3CBC-0FC9-FA5A4B8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10D38-987E-9ABF-7BFC-9737FA9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4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942480-80C0-E76D-4A97-880D1471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57A1F-A53C-D000-30A7-8B8EFD6B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40F6D-C4AA-DC0F-26D9-10919A2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00334-4373-D52F-1601-142CA05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331B-D003-2181-238B-356FB47C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E3B3-6338-10DE-941E-36D7546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DB054-4A6D-B037-4A6B-5DC8C116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D060-C834-58C7-9E46-390E7D0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BA3D4-3E92-2FA6-3C41-DFCE3307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035D-3EDB-939B-C0B6-765AB46E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DF76-B069-EF07-5773-271C005E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F3464-B092-ECC9-843A-3C68FF17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437A-70C9-2F31-5577-3110C15B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DB01C-8B0A-C88A-0B04-0D755036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F3429-DE5F-82CC-2A24-A292EFCB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0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7FD05-769D-1B15-592D-1682AD9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033DC-59C8-8B57-D31C-C5577FB5C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6381A-843B-7370-0775-ED94B222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DE8D-951E-BA88-9012-AAF51C27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A6B21-BA8E-90B1-23E6-8459A32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0CD40-3407-D616-EBB6-AA31E1D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2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CBB3-812A-0DAF-B6B6-DF9CC825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C5B79-5DB8-E2C2-FC3A-0B86A710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EFC6-D98F-6EFF-E737-9BF2B016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2CF23-D797-EFE0-E1AD-576495C8C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9A705-E735-A459-554D-3C0D53CD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4BA40-AB8E-2FF3-0CF1-9C67F546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48F7-250E-7CCC-6761-67DAF846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D5370-F5CF-D307-7BFB-F3EB8680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BA66-93BF-D125-C6F5-B9D5D228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635DD-207D-61F0-78D4-BBAE557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D397F-70E5-1CFA-50F9-BF9B496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C3C003-F5C1-8A19-0236-C597FF2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F46012-5639-49E4-BF42-7C23258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50520C-EE8A-959B-8C70-5007E617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FFA4C-38D8-60F6-1C1A-F6B21B2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34817-9DD7-B250-6997-A2F3197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2ABD-7F06-582C-F8C7-2F2A8302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20D11-E7AD-E20E-7F2B-A8488414B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23248-96B9-1AA8-8029-712BB010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2501E-7E10-99A0-67B7-DA8E285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EFC81-470C-6873-8552-CC5D140D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5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109A-0CFF-3E0D-35FA-D47971E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778BC2-4FAA-18E0-1ACC-C740C539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6DA4F-2854-8E7E-D71D-CEE765B7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A055E-152A-565C-4D7E-15179770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61C94-1EA0-DC91-5224-E1A1434D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69497-6B66-24A6-F59D-5CD56C0B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9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008E09-824E-A13D-3279-09CBC2E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9F2D2-5DB2-96A2-E665-7A1C7318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89D45-70CC-8EAF-1A4C-953B8CEBF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C8E-B021-4672-9C5A-78433C223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7036-BAE1-E831-5049-E18D9C0A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FF51B-E6A1-E674-9472-056C1BCD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405-834D-467F-A332-094AF29E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2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62" name="Picture 2" descr="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2024-03-10T06:02:11Z</dcterms:created>
  <dcterms:modified xsi:type="dcterms:W3CDTF">2024-03-10T06:02:11Z</dcterms:modified>
</cp:coreProperties>
</file>