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CBEC9-4553-043B-6FFF-64519BC0D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A167F6-FE5B-A1AC-DBA0-7C216611D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F9F4E-BEE9-51F5-388C-566512C0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59E9-29EC-4E82-AE6D-C9643FA9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D3882-4DFF-C145-06AB-042ACA32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C269B-A413-3F49-23EB-75B3726F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CEB-B817-49B6-A0F5-3C1C17CAC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6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834CD-6458-C71A-2820-CA99C2EE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DFE247-09EB-1138-8F5A-85CEDE51C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3ADB8-F7E8-31E4-EB18-0C0F05E2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59E9-29EC-4E82-AE6D-C9643FA9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36099-CFA2-79CC-4FB9-76FC60CE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46B02-28AA-6ACC-E281-F609CF09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CEB-B817-49B6-A0F5-3C1C17CAC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4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C5E0F1-F0F8-12BA-739E-D0C3A5DDA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A396A7-087B-E3C2-855C-74C9BDA06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9EE61-6FD5-7681-B151-3436F545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59E9-29EC-4E82-AE6D-C9643FA9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F3AF7-548A-E297-24C4-65A561B8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31F93-80B4-3AA4-08D0-5A3134D6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CEB-B817-49B6-A0F5-3C1C17CAC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42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261F6-253C-6218-C4AA-82181701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8E08D-530C-4B63-4B0B-FE6370C8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F723D-1871-243B-C8A0-0574B8B3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59E9-29EC-4E82-AE6D-C9643FA9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46C2D-BC7A-10EC-9F59-85926669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47AF3-1F69-1BCF-7A1B-53D7FD90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CEB-B817-49B6-A0F5-3C1C17CAC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0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77E6F-89D0-E1BC-9886-8A8EE89E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67338A-C684-8EBA-ABD0-41519EFEB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3ADF4-A7EE-45E4-645F-8FAFD0A2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59E9-29EC-4E82-AE6D-C9643FA9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161FD-3578-A9C1-C97C-E8918DCC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ECF31-70D4-3497-30AE-10B72A44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CEB-B817-49B6-A0F5-3C1C17CAC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8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AC061-BC20-2D1D-4DA8-8CCE9EFB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4EF6D-FFD5-634D-937B-F9FE60F05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F3C754-3F0F-C9ED-C4C1-C455F6D75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D92868-876C-3350-AB4A-DCB819A2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59E9-29EC-4E82-AE6D-C9643FA9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685CD-12E2-D45C-9E3A-DEEF9283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E3B50-B2F5-B698-072A-E0D71C55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CEB-B817-49B6-A0F5-3C1C17CAC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4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E8972-11E6-AE92-77F0-DD76335C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D00AA-BC1B-DC92-2540-23425AADC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68F9F3-949D-5707-D037-05070AC48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3CB04C-D387-083F-C205-0972DBCF1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B0E206-731F-EE5B-2C52-42D7CFCE7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ECC8E2-CA00-FFBE-0FF1-BE54945E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59E9-29EC-4E82-AE6D-C9643FA9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25ED6D-068A-7305-4D3A-EF421E98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BEE462-5A1A-742C-90D6-08D8C732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CEB-B817-49B6-A0F5-3C1C17CAC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91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13051-BA33-4599-08F3-5DD46D30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9BA1CF-21AB-C7DA-DF2D-E4FEE7F8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59E9-29EC-4E82-AE6D-C9643FA9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84B427-2F1F-11BE-4A00-8DD2F9E8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C59F3E-9447-FAD3-5EC1-BD8B0AC4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CEB-B817-49B6-A0F5-3C1C17CAC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09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43C1DB-5F12-9B06-B9E3-AAE714FF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59E9-29EC-4E82-AE6D-C9643FA9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9DB95A-110D-2BFB-0969-93591E80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FE8152-C3A4-C9AC-162F-4B100D89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CEB-B817-49B6-A0F5-3C1C17CAC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71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F61BB-4850-B985-346F-3E4E96AD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AAE31-406B-EF2C-D90D-4730423F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8AC5E0-3D91-F416-5693-0191AAC09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FD1BC3-8116-51A3-E470-D61C910E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59E9-29EC-4E82-AE6D-C9643FA9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935891-7765-CCD1-9C2C-CF543DD3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D4F67B-F662-88D2-451B-D8561624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CEB-B817-49B6-A0F5-3C1C17CAC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3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A6148-8D84-B355-AD51-39FE70CF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B33032-31E2-E504-47CA-F30871AEE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1CB9B4-A119-A712-5A8D-3F3583454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CA2091-F598-A67A-6FED-0D66F1B8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59E9-29EC-4E82-AE6D-C9643FA9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48EAC-4051-17E8-90D0-84A47B0A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6EF47D-3F1B-D445-7A53-99CC3EE7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CEB-B817-49B6-A0F5-3C1C17CAC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4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AE849B-3F44-0874-A558-AC379722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E844E7-1208-83B6-3CD5-8296F679E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FC69C-78F1-83CA-0418-E10FE255B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D59E9-29EC-4E82-AE6D-C9643FA903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92890-4696-3139-865A-6C8FDD675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91326-D385-56F1-0B5A-6C11B0E99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7CEB-B817-49B6-A0F5-3C1C17CAC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0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410" name="Picture 2" descr="6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2024-03-10T06:02:33Z</dcterms:created>
  <dcterms:modified xsi:type="dcterms:W3CDTF">2024-03-10T06:02:33Z</dcterms:modified>
</cp:coreProperties>
</file>