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55F77-EA5B-B1E3-3FA0-8296D325E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77E7EC-D02F-D2DC-022B-D99EF7E21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EE4346-FB03-BDB7-3619-A091F0F5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8B97-773D-412C-8AF2-A0EBBF564E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AD53B-27F5-035B-81E0-485B742E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5D2DA-A866-86B1-4DC4-3845CFDD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F04E-FB01-4960-A81F-F3629EDC5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52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583D4-78C4-0930-34BE-978B5904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88B3F4-ADC1-C752-65B3-5E1DC90F8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66061-4B6F-E0A6-790E-6010D621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8B97-773D-412C-8AF2-A0EBBF564E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32032-FD77-E43C-6A66-9193708C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BD4C1-70B2-673E-6677-DEF18B30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F04E-FB01-4960-A81F-F3629EDC5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1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12499D-1C0E-13E2-5340-6EE8C4941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88D9E7-9437-5390-515F-AD66CA8BA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6E459-2F03-B617-35C0-473D1644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8B97-773D-412C-8AF2-A0EBBF564E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4FB3B-F17E-2108-0531-153A1633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CCA61D-0B50-6AEB-D35F-2563F594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F04E-FB01-4960-A81F-F3629EDC5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77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2CD70-5BA3-3FF0-7491-EF7514CC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33468-7AF6-1E3D-2FEE-8AE2D99BA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AF9AEE-E75F-5C84-567D-AA3E60A1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8B97-773D-412C-8AF2-A0EBBF564E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5A35F-A50F-AF4C-B8FE-F9A84E14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6AA3C-A345-FC67-A5D4-BEB13CBF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F04E-FB01-4960-A81F-F3629EDC5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37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E3E5C-0A79-BF61-B87F-B9639372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E759F9-C1AC-5EC2-632D-C2F098B9A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95D6F-7350-75E8-D8DA-771038C4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8B97-773D-412C-8AF2-A0EBBF564E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534BC-2F0B-2D7E-E2E4-5137B62E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A279C-56DE-E063-AADA-E1BFEC10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F04E-FB01-4960-A81F-F3629EDC5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4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F34B5-4E0C-D99F-A5EA-D6F9F7E7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2DDA6-05C2-E401-E99D-92588452D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FD3DE5-7368-2A82-E60E-397D26A29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8E1F6-9167-27BE-6D71-78C7ACDD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8B97-773D-412C-8AF2-A0EBBF564E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5F1FBB-EB75-4CA2-C80E-3F2EAA75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C6FF4-E957-4B64-2C00-23DF0C0D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F04E-FB01-4960-A81F-F3629EDC5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62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F3F9C-6B88-C252-642D-665A147D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7EC091-0BA3-AA46-AB0B-936F9FC0F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294C92-B2D4-9C43-9490-8FF5366D2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CCC67B-28B4-291C-1C54-EE362A89D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BA38CC-D20F-F424-3D31-D0FC0A3E0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5A9691-344C-EE39-45D4-E4982BD6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8B97-773D-412C-8AF2-A0EBBF564E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EC92BA-0784-3E43-4458-2746A8D9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D018E6-4EBF-7395-F4E1-A932A366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F04E-FB01-4960-A81F-F3629EDC5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14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C102A-5E31-FB36-E603-751B41CD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FB839A-9FC6-563A-638C-890AFD1C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8B97-773D-412C-8AF2-A0EBBF564E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8B5872-27B1-4F50-1C09-0B9655D8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926ABB-2371-7CCE-E5CF-BF67D04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F04E-FB01-4960-A81F-F3629EDC5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4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75FF4B-99C9-AA01-20FA-72A85DD5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8B97-773D-412C-8AF2-A0EBBF564E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0A27AF-6797-47E4-C8E4-3BB37D56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C42F06-D539-C93E-B7F5-5474F99F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F04E-FB01-4960-A81F-F3629EDC5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53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ABFF8-EF22-DB42-74A8-E5094EE1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9837E-F68D-945E-42B5-1372D795D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9F6E58-1DB0-E546-3864-DA338AD09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0685FD-20B5-35BD-B477-E382A138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8B97-773D-412C-8AF2-A0EBBF564E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E5643D-8958-F2F9-082D-CEED1DEC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B8EAF6-CC3F-D461-1FFF-5823EC97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F04E-FB01-4960-A81F-F3629EDC5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4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A2414-755F-E95C-0A50-A0B1419E4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F85A0A-A2F9-DCC7-D235-4A467E04A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21818D-F032-841C-2903-25B50BB8C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7DB36D-4146-8F8B-5645-7CFE68D3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8B97-773D-412C-8AF2-A0EBBF564E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1D80C1-60A8-A277-C8F6-C03EFB1F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F7A2D4-AF68-941A-1477-FD7EC0CE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F04E-FB01-4960-A81F-F3629EDC5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9CB63C-13A6-A76B-81CE-318C4C88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F14685-A605-1E38-5E6B-3E9F021F1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A9AC4-01C0-7491-B402-18F91A9E4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78B97-773D-412C-8AF2-A0EBBF564E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A731F-06D2-6F27-301B-8A3D51413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48FA5-65D8-7032-4C52-B844A2771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3F04E-FB01-4960-A81F-F3629EDC51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98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410" name="Picture 2" descr="6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2024-03-10T06:02:44Z</dcterms:created>
  <dcterms:modified xsi:type="dcterms:W3CDTF">2024-03-10T06:02:44Z</dcterms:modified>
</cp:coreProperties>
</file>