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1EA5-1998-AB10-0BF2-6B73E13FB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405D1-6D29-DB66-003B-97C76A23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D10A3-298B-6EBB-C840-F4B1B2A4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AABB2-8EB4-C052-7848-422E8EA4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EFF5A-0AED-2594-D016-41271E3B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0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DF4E9-D52B-8AA2-9C31-596AE579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5413E-F65F-C02E-BC00-1403383B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431DC-DE2B-FFBD-6400-51987D9F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DF8FD-BE61-3BCA-2B19-C0C7244D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72AA2-92A3-20A9-04EE-A878A80F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EF05FF-3CF8-CF7E-7A94-6A9A20C26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3A3EA-3B34-285C-2822-2D7D70213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98471-BE51-DACB-A908-EEE0F1CE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D6C52-7B43-0F05-DD87-E81972EF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9C650-A3ED-2AF6-4FD8-7B93084C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4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C3D-5F6E-7774-BA22-725537EC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8AE12-396D-2BCD-58D5-DD7C27BE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D0699-ED4E-72C3-1806-90F7F7A7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6FF6F-FC82-A1C7-2AF1-EE835E2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DD3EA-14D8-8148-595B-7CDF4C6A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0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F55EF-D13B-9A93-F303-AB9A6294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01CDB-A86B-229B-E92B-ADF8D4D6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59DB5-D822-2B4C-5F27-018F393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A6439-C8A6-492F-852B-2D8A3B72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7F479-063D-C1DA-4622-2473C1E8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7A2AC-0AC0-EF34-ABDC-BA03F53E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203AA-187C-8447-7544-991A4F725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C4039-4439-6D9D-9516-A4F431280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427DB-6715-D5C0-93FB-E02AFE25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D4B6D-AD9F-5BAB-B8CC-09ADF467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EBF80-BC42-E3BA-3CBF-29CFCAE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A1AAF-3F22-0305-DD15-7AE9615B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E884D-5A17-4260-87BF-8C882F9E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CA496-E372-A868-CD4F-A0FC61BB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1241F-39F9-65AB-6399-FF219B2A3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6664A-29D5-07FB-3592-F3E04EC5D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CE3C09-0680-0F5D-54FE-D7DF530C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30F8FD-D3D1-6F34-F566-94EF411C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3A37A-A1B7-6F97-9800-6F85C1CE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90F0-B354-CD94-EAEC-7716F03C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34895-298C-7D28-411A-48884102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359D2-5717-5EE6-D690-EA6515EF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A0D522-34CA-AED8-BA2B-01E53F5F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3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17BB02-CEC1-FCCD-7DE1-1DAF234B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DF9B6-9ACC-A203-738D-8BD8B11E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C7247-9124-93BB-CEE2-056AC998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7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66B7C-CB33-B539-749E-743ACA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B915-C2FF-CB00-E0DB-F93E78A2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9DFEA-B823-521A-C21A-982EE650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A40DE-8E41-09D2-116A-693C149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FE241-82F8-8F07-DA4E-D01127E5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56890-7A51-9A36-CDFC-50994BC5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E872-4D30-508C-79E1-CFF39199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6D04FE-AF03-6A0D-E602-9D800D228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9ABCC-01B7-2BB0-4121-AAF8C146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CD838-AA41-F4E1-3EFC-83C3F852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62955-115B-8CC8-EF87-AE5E8B0D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EE7C5-40ED-54B8-468E-5C03699D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CEFDBE-E640-364A-A2B6-9E87CEE1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BD917-3AA6-CBB8-B07A-2B1F3A55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262ED-5BE8-B9F6-01FC-4C408160B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AEBE-6AB8-4120-9B29-DC1213E26F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B9DB7-C5BF-D771-596D-A7871B15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C03D3-14AC-690F-F1B1-AC3261B48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E696-543E-4AF8-85CB-57C8E05E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3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458" name="Picture 2" descr="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2024-03-10T06:03:06Z</dcterms:created>
  <dcterms:modified xsi:type="dcterms:W3CDTF">2024-03-10T06:03:06Z</dcterms:modified>
</cp:coreProperties>
</file>