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A1724-DC44-C535-7E86-1C38B288A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54D91-6444-6D51-E10C-8613B369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20448-286B-D287-7653-7D9E8412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829E0-2B64-60FD-2DA7-7DACEA3F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4A4E5-9E48-04AC-1F7A-ACEBC78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9FE61-1A6C-4335-C904-50BEA820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9D3DB-B734-0E7E-76A3-4620DCD4C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E8AD9-B16B-2FB9-80B8-BB5305CE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3ED51-C469-ADD4-79E8-E6C7246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98FF0-8B2C-BA50-105F-A771B967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205F48-2C86-542A-6AA2-DFF6798FA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DB0AF-BBCF-8855-C18D-BFB3A16D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7FDE6-D716-4632-EAE8-B81C4A22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6751A-A468-FFA7-BE45-C6C52802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47F08-C25B-CE3C-5F63-D6DC6FC4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3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4563E-2F26-8511-86AA-20F6FD7B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0D5AC-2F08-60CB-B11A-B701E5EA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CF1E6-9A51-DACC-6BDE-29D3402E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68BCF-CF59-5F35-D487-D585107D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69DAC-C295-EB40-0FE3-30A2F04C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36DF8-A599-5599-99B8-089FFA07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5E1E7-56F2-3BC0-F93C-8C52967B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F185D-3DDB-AAF2-CC1C-CE964121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D03F2-C261-DC78-4F6B-2ECBE183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97B0D-0D0E-BA50-CDD7-4D3454B1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7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99552-8049-D49C-3DC0-073F60A1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78FA3-AD14-0291-95ED-345534EE3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B80B2-2589-99D2-09F6-CB53C514B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7F571-8CAF-85A2-F764-EE029A73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C4EDB-A03A-BF7B-DE5F-1B94F844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9E8DB-BF08-6BB6-6049-4D5D0C31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3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1DDE-DD34-D77F-03FF-EB16DD08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6F9D2-7589-1DDD-9ECF-52E4ABD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EF362-665B-4C69-412B-78D16894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D90B87-E67E-F8A6-4CE9-44920812F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88C09-1E1A-0712-8D86-A2E8A18AE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5FA6AC-A6D3-890B-5FD1-992B38E4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E06768-8DA9-E043-3D1F-5488BE52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B1E39-9231-D1BE-B5A9-EBA52868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8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5F57-B16D-0349-4405-51B75171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B01A9-CD3E-A06A-12DF-2EB690F4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909EF-5361-514A-46AB-2BFB7719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6A24D-D456-AA91-BFFA-E08B3D98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02D1B-96DA-81A5-44B0-2127479D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515838-34CC-B8C8-DC11-A078000D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3EDF3D-196E-68D8-B10B-8EB960F2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8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33151-3F8A-37D3-C34E-EDD5A9FB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D830B-D90D-B839-3222-00BB62BD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ECF70-DA96-1909-5CA1-4287D9A0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C74CD-F1E8-BA12-5860-3A531778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3E5D2-8534-DEEA-DFF6-D813838B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7F660-33B7-68B9-72E6-6E0EF643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3BD9C-8D20-FF90-D9E6-2A990368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56FDA-F164-E11F-5704-A7463CAE1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4D246-BEDE-A97A-C5B9-8B27B27F2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513CE-2974-9175-7D7B-9BA146D7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87F49-B40B-3D7F-FBE7-143FC94E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3049D-3B37-5122-CDA5-EF99C48C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613EB-2296-6402-07A7-98C8EAD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89A25-5A78-718D-351F-04C74BC8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E3227-F2B7-8BD6-AAC9-8B10CC41F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9A11-E4EB-4513-90A7-DF4271158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B174D-B733-481C-BA14-FB6A8FA9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7F07E-6F37-70BC-1DC8-05B95EE1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34DD-0EE2-42BA-ACEA-C559D9AD0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3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506" name="Picture 2" descr="6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2024-03-10T06:03:17Z</dcterms:created>
  <dcterms:modified xsi:type="dcterms:W3CDTF">2024-03-10T06:03:17Z</dcterms:modified>
</cp:coreProperties>
</file>