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3C82-8DCE-17F9-CD91-72311EA0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CF4724-CE2E-BEA9-0195-BF243D1A0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14F0E-9D44-4485-41E5-102B417C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19FED-04D0-9D74-617F-C6028876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B57F5-BB29-0D52-CB88-D3D2A574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2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D1946-83C8-33D4-3BB5-DC5314B2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34CE5-4E10-3371-B2D5-B59284BC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3B6AC-05F8-A4F4-56DC-4527AA97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260F0-3A12-187C-2ADC-63B992D5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06B74-E227-8A62-617C-F7C783E6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3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95207D-ABD7-0A0C-9798-CE8423EBB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8FD97A-05A3-0406-CCD9-2F47E486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D6E9A-CD56-78C2-4127-75DE2BBE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C09F8-E98F-370D-065A-C9B0F098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45486-7CF3-6AD5-0A29-8142B66E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FF6D2-CC30-531D-0093-047D3009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B5925-D5FD-72F4-60F7-884124D9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B8BB9-1815-C91B-D432-0898A27C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A4B4C-AC7F-E189-3F74-8FC2B6ED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AA73D-4120-E6F2-B322-96F20B2A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6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3B6EC-2067-F716-75EC-767C9A3C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A546C-0119-0330-5BE8-FE81E66B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87BE2-5F4F-06A5-9A00-0871731E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188E8-7DAF-71F6-9807-F16CE1D1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B0B06-EF42-3B85-71CC-E48A9D7E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7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E5F66-69DA-5646-B61B-73233A08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0504B-0D77-2467-1174-EBD2052DC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48F00-8769-3EC3-4D5A-32C332B2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3BEC8-51DE-14B0-5901-C2BCE372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0EBD4-4658-0E6F-73BA-DC190B52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E8F5F-B07F-12D1-E9EF-79304B74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9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7A1A7-9311-034E-798E-9216CE34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C08533-C727-E7D1-7F5D-097790773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FDD14-05E8-97C7-70BA-3889056AA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D1BB60-494D-8015-1505-69042E483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0AB2FE-139F-71E6-1DDF-FC5B7C5BA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111602-09D5-8E3B-A170-8BE72F4F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828026-A5BE-F0BC-075D-735BBE45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948417-1748-A689-8DBE-14E15831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7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D2511-C179-A3A1-3664-8E7C8065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E9A682-EFB6-A115-690F-4B6CEB5E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34F501-3FF6-4043-564B-84F77303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7A65F-F0A0-DE22-B026-1852D4DC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4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713036-F5A5-CA39-6A6C-22B53637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1B8EFD-CBAE-EBB5-2CE1-34E84CDF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7E31C-A9D3-7D7D-0374-9CDA4B34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7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46A65-9E3E-1791-A665-5B99DC99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0D3A0-366B-F7DB-059C-43E23EB0B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36C4E-8A23-4912-CF78-33E2F9411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4D31E-D7CC-A268-09F0-4C794A00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C8B9F-F1B9-0FD7-B6F1-A80358DE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68F30-AFD5-BCA0-E9BE-A815BCA1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0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A6820-A6A6-6053-0D87-D5FC1EE3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1AF915-1912-F600-3F39-823397F7A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1040A-36A9-9889-E22B-766DA2E33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AD2ED-25D3-5CBD-538A-3A5ABA6D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E698B-0243-DCAA-C5D8-A340949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8AEC0-48AF-4223-4DFB-E45A3C9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5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E166B-F571-30E8-0C32-C46A79A7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DB565D-9672-0A10-BDB8-CCD16CDC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E6D4E-60FC-CFB9-2CB9-D70513DD7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7A07-EC27-4319-B5CE-337548A4D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26DB7-2771-FE6A-CE84-BFDAD311D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A23EA-7530-FAAF-2155-03A4858B5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A383-39DB-4C98-B8BF-CCE8E76B5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5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506" name="Picture 2" descr="6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2024-03-10T06:03:28Z</dcterms:created>
  <dcterms:modified xsi:type="dcterms:W3CDTF">2024-03-10T06:03:28Z</dcterms:modified>
</cp:coreProperties>
</file>