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5554-CC82-417E-83C8-F9B1A9C23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C571D-BC0A-14BF-353A-68AC4204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156D8-522A-6363-583B-02EC7A8E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88DA9-4C9A-02BA-9370-4F4101D1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BC491-1EAD-AA1A-B8FB-9775BAF2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91A21-CD56-FFAB-BE06-F0CA60DD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9D8EA-6EF5-E7C3-321A-4A6DA4B6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52517-7586-6771-8E0F-BBE44AA1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5DC8F-0DDA-457F-CA07-7374AD3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3481-543C-0960-37F7-70D8922C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27518F-8CDB-C196-44E8-3C2D08F9C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5E95E-F736-AC8C-A6C1-B665CFEE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44BCF-9170-7983-895F-79525E2E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7711F-BA27-AA01-8BED-EE2CFA74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52DB3-D355-0BC7-F263-B7DDBD5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524CD-D9FB-6057-ECAE-347B4DC4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AAEC1-7E52-DAD8-AA89-3AEAC245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546B3-9DF7-737D-7A32-7D802602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B4692-96B9-7A03-40DC-8531503B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CC71C-564B-F39E-F279-4DEB2FB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D5D5-2938-7B96-1B67-4ECAF8AA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B11F4-6BC1-6C8A-3AE5-ED6F90CB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CF8D-CE8A-ED01-7E95-0DA14F94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88091-1C5F-A622-4753-183E4360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6AB51-471D-46BC-C17D-657525EA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4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20B8-A394-43D9-4A40-350D1907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FF29-6A5C-7EE7-5A28-89F9DDE4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2CF7A-2085-FA8E-AC84-41F996514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9E61C-8C20-48C4-10F0-199C5E82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26D67-89EA-7971-6791-908A4205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8BE0C-2C6F-7E23-3F67-7924B012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7F47-6E96-BF8E-81C9-AF000D79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BE6F6-E16C-4C6F-163D-B8051612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FCB0E-9D12-0012-661A-FBE6AC835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6F44D-F740-D84E-AB09-56004A0A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84F75-9DB4-AF4F-9068-0DF243C3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DF5254-98F6-82A1-1529-03AE572E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B339A-2B0B-C064-88B2-0D6B7E9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B114-9848-F8BB-E9FA-24B29AF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1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F0D9B-D3B8-0335-C0C6-D14FFA13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3F450-37EE-2FF2-E3A8-44D49322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E394D-4DFC-6556-FC49-564347CF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89E18-8E31-1C23-8958-CFBE5C75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1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5390D-1FFE-852A-752A-446F8A8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84E78-87D5-A107-E482-64382988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760E6-F5FE-6420-8AAD-1CE3B32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2D67-7DE1-E568-5E33-EB158F47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330E8-6EEC-D351-8083-B3CA3E6F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E0242-FBFB-21C7-E543-6A05B2E6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FD9F5-9963-636B-5EBE-4D40142A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91D2C-3BF1-28E8-450F-AC6B2830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F48A1-0066-74A9-9DBF-19DF82E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FABBC-969D-DE27-BA5C-F48E4E82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0C6F2-FE8B-4B60-DE3D-11EBBE23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88DC0-5F9A-7A5D-30D7-81974261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03E82-510B-B60B-D456-66A4EF27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5FF5E-9006-5956-64DD-059ECD13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DA49B-E050-DB11-880B-AD6F7E7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7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02CC26-9085-74DA-5E00-A6D4B4AA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87353-579C-810A-D945-8F9F1430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2C16A-1D76-A69F-1EF5-6D84FC50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116A-B6B1-4630-9D26-5D39FEAF8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8450D-B964-F601-9AD1-190F52DC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58C9F-DAC9-193D-72AC-E6914BA0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B694-5338-47BC-A773-7B1942E0E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54" name="Picture 2" descr="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2024-03-10T06:03:39Z</dcterms:created>
  <dcterms:modified xsi:type="dcterms:W3CDTF">2024-03-10T06:03:39Z</dcterms:modified>
</cp:coreProperties>
</file>