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56884-4923-C7E1-FA7A-61D7C214D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758BD2-6DC2-4F8D-20A9-C6019693B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8A6211-3FCA-9D0E-5724-E526EC870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27F4-75EE-4E78-8F36-D8E3A6AF63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B1B7A-8113-14E1-EB64-700D05841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4AE29C-5012-7B2C-9580-D1C85B74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AC3B-E287-401C-94A0-9157F967D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80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E0479-DB03-0FA0-23B1-3DB205D2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391E0C-89BE-F461-F93C-325B94EB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514BE9-59C6-DC23-5FBA-6B343091C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27F4-75EE-4E78-8F36-D8E3A6AF63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4F8FBE-C0F8-F6C9-3FA7-F9E256721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42882F-6477-140B-3EE8-8EA1FC4D3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AC3B-E287-401C-94A0-9157F967D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87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8793B0-EEE8-881B-96C6-7E38EA340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E1B24A-D801-7C72-F72F-D7CE805AB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FEB635-AF8D-732D-EABD-83DECB58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27F4-75EE-4E78-8F36-D8E3A6AF63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489271-BF8A-704A-6703-29B3CAC3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EADAC3-38FC-BB21-4F57-8106E134F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AC3B-E287-401C-94A0-9157F967D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02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29B56-D286-C040-EDF3-F0B64568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F5E059-384F-3F4A-8630-0383F2649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3C2BFC-776C-981C-DA3B-5A06A5172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27F4-75EE-4E78-8F36-D8E3A6AF63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D5C396-3190-7619-DAF5-27F2B325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C545E-B510-E67E-DA06-E434D992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AC3B-E287-401C-94A0-9157F967D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70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2392C-2CB9-9E57-9C96-968D6544B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144CAF-5A94-8063-7050-DCE2B6C93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EFBD4-FB1F-D9CC-8FE7-00595070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27F4-75EE-4E78-8F36-D8E3A6AF63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EFB29F-6304-A9BE-98CF-3FF46EE1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E6FC75-20D1-0D2B-CE16-509E8EEA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AC3B-E287-401C-94A0-9157F967D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81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A19BB-A1D3-7F1B-7BEE-676A6AD4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EF525B-2C14-06C6-3929-9AFAE5B64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DBCE29-60AD-454B-1622-3E0697612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7C1DD3-925D-2506-62F4-D984DC0AD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27F4-75EE-4E78-8F36-D8E3A6AF63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B6790B-EAEC-0C06-D133-19B437B3F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B4F52E-CCCA-B059-6330-981A3070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AC3B-E287-401C-94A0-9157F967D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94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97FB1-9BC6-999C-FC21-97666DFC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B0EA0D-85C7-9988-D39C-BC0149F0B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AB4E20-F781-80BF-04D1-14C505371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3F1BAE-A2C2-4679-FF4D-2047EB3B5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4A71E1-7AAA-CD7B-0877-26F01BC3D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D9F3E4-5E13-B5CC-092C-3E31DA65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27F4-75EE-4E78-8F36-D8E3A6AF63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24D10A-509C-4F2D-05F4-DDF3773F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7DA2E7-4FDC-874B-3908-1756F2A6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AC3B-E287-401C-94A0-9157F967D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09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32244-0193-0A65-0827-6C4E9268C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ED4229-0CCB-A037-0966-FAAE48C6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27F4-75EE-4E78-8F36-D8E3A6AF63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EAE591-3086-6E21-EFE0-9B2971D92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3062A4-7851-4BAD-1337-58A1BF83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AC3B-E287-401C-94A0-9157F967D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43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CA89DF-0565-F610-8B03-43820C8EB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27F4-75EE-4E78-8F36-D8E3A6AF63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1F96AE-95C9-80BB-B462-4DBC8725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75BBFC-6FAD-1B01-E6CC-6DB169B0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AC3B-E287-401C-94A0-9157F967D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08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D93B9-AAC0-5913-B6EC-969B1A06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A5FE31-CA6D-7C9D-5971-E503E0713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1CDFF3-6319-1264-FF97-4ABB3047E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6483A2-CC11-692F-2CC1-B73D81D6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27F4-75EE-4E78-8F36-D8E3A6AF63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DCF288-F2B7-296E-2E4B-0928DAE7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199E21-307B-66E4-D120-1F77B16B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AC3B-E287-401C-94A0-9157F967D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18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B92EA-B383-ED55-C404-C3448713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42CBC0-EFAA-3EE9-FF7D-057F8CD66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ECD9AA-FCE9-7699-D5AB-3173A83D1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272A94-0B95-B40B-679C-2E53C086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27F4-75EE-4E78-8F36-D8E3A6AF63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3B0A15-F87C-2712-2934-FDB26912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42F1E0-0C16-BD9A-E8A1-66C5FA09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AC3B-E287-401C-94A0-9157F967D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52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E7F0E7-69FF-5E8E-B428-8B1A9FD2D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AB0E86-87C3-9684-3BD6-EC513B148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BDE3A6-42B7-6F78-D689-B5C7B8E10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127F4-75EE-4E78-8F36-D8E3A6AF63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A96A5F-09E0-334C-1531-8E8936FFD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19888C-FC1C-5D59-07D5-81E07DE4E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3AC3B-E287-401C-94A0-9157F967D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07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3554" name="Picture 2" descr="6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2024-03-10T06:03:50Z</dcterms:created>
  <dcterms:modified xsi:type="dcterms:W3CDTF">2024-03-10T06:03:50Z</dcterms:modified>
</cp:coreProperties>
</file>