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A7E4-1C5F-02D5-771B-F27E68B0D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2E488-F5C2-8A8E-0C4C-8D7D42FC8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0F63-3B61-1E58-B145-4538E57A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1CAA0-035B-7D4E-8EA0-2FF02601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E0283-1274-7611-D57F-88E1704D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9762C-8539-34AA-4851-19D0C166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2F2BC-19B2-1D97-0AE8-5037EBD4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02FAF-2F53-C35A-D9FA-7F64F1F9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586D1-05B2-D3CE-8032-23E6C87D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E65A9-1770-C7DF-4C94-EE13A2D9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6B87BB-98DF-B725-B671-4E8AAA934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4AE10-C987-6547-9640-1ABAA204D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CE8DC-DB81-C1FB-D598-82591AE1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E8E76-A6C5-FCB6-E356-08A262EB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81343-3DAE-4439-36E1-8E32513F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3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3626-FA42-0F24-A84B-29D026C1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01D4-A8FF-3415-1B0B-B6A4C75C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9068C-3DE3-A24D-AB29-EEE64CF5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9566E-EE40-A1C2-8A49-7597CD78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3FB5F-7647-33E8-EB3F-5B78485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56B4-037C-2E82-B392-34F7710D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C324A-F854-BADF-39B3-7DC05815B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3BE84-48C8-4A41-8E5E-FC359CBB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1A357-94BB-517C-D62D-1456793A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BA8C0-D7C1-015B-9C44-D4325328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2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1DC2E-7B77-537C-0E0A-08222F9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6E14C-56D9-0B32-F66F-E5259FC7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FCEA-71F7-8098-705B-1F8275D2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0E841-9F13-01EE-6D4C-08A9949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32028-A538-0B6B-8E71-882BBE7C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2E142-029C-80CA-817C-45CA9FE2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0C5B-BED9-0E41-BF9B-FE5F97D2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29005-F37B-37C2-8FC2-8B21FDA1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82DD8-4F74-AA1B-6F9A-510849F3D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D88D8A-8CE8-E2DA-A64E-C79F14CE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44583-96E4-A113-20E3-A58DA2BE4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A1A08-929A-ACF6-9E44-E853712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1F34FA-C197-D650-AC5A-66CAA87A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CF6F8-CAD4-5194-E6C8-E931E290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CBB5-2836-0210-E2FB-8F73D8C6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1360E5-5049-97A5-6012-EDA7B9D5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9B32C-652E-B43C-81BE-A2A74EBF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A38E1A-6AD5-1816-4E84-68F3B85D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4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3E69C-A4E7-3125-93AD-C362AAF1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BA212-7E97-8275-6C2C-040A57E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4905B3-BFDC-554A-CAC4-7E72396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36BF-85DD-3D42-47F7-4D08291D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58E61-CBDB-3BF4-A83D-9F86BE41D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181DE-1184-3A5D-C925-3F8A32156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CE777-9D92-0AF5-4E51-11B05E43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18840-0E42-617C-919B-2FBFCC9A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C3D34-8123-73D2-9726-11306B80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1FC1-526C-E54C-2EF2-6446BEAC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45D485-9BEE-F572-8893-E8086705A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744B2-AFBB-F335-D2FB-05D419CD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0D1D1-777A-F4C7-52D1-D63568B7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39C13-5DA4-BC05-A4C8-FB372BAE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7D865-987A-01FB-FEE1-B38B0BF6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E0F7A-A5DB-2B1F-3420-213F70D0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40968-288F-724F-FF77-51A27B41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08B5B-13B5-F89F-529A-7615B834D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85B5-6F9A-4259-8E37-A971875B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88F34-0BAA-D1BB-20AF-088E3DB86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F8808-AF2B-BF0B-D62C-84F128B11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5184-E2CA-43FD-AB36-3EC35B67F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1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02" name="Picture 2" descr="6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627" name="Picture 3" descr="6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2024-03-10T06:04:12Z</dcterms:created>
  <dcterms:modified xsi:type="dcterms:W3CDTF">2024-03-10T06:04:12Z</dcterms:modified>
</cp:coreProperties>
</file>