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06FCE-B7DB-814A-1262-75E61A9C1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B6F3-A483-9941-1585-ACE8CC02F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432F9-0AD7-7D6E-EBFC-EA838F4B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60B4E-97FD-1EA3-38AD-96FF9F82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C0B12-908A-644E-9E10-452CAFBE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35463-46E3-46FF-E3C3-8BE338C0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88784-B50B-D41B-F2D2-32718C62A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F2D16-AFA8-80AA-6D30-5688C193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239BA-DAC3-3178-A8EA-7A7422F2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53013-2D5C-BE0F-C67A-4FAD9FBE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1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CA2F1-C697-3B14-FBE7-8E1F3DFD7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0E9C2-A4C7-071E-F350-4599B03A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96931-8498-53EC-492B-517CBB75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48DB8-7D20-EC59-6DA8-32471321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3D23A-3DA9-BB32-2512-726FD233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6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1DA8-2963-93CF-D62F-1B52C52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3AC9A-1023-579E-685E-8294D10B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1D858-7E99-A4CB-0124-71C0E6C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4C48C-A5AC-04C2-0B2D-952E0FAE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7858A-D687-0935-9C17-04F16A2A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6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40003-8738-C9BA-AE4D-11E723F2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E26C9-E307-8AAF-6E78-B099EA06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CA7C1-CA07-BAC2-4637-EAD95CE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4E00C-D0F2-F4A6-5765-96FD34A1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19378-1097-DAED-C767-02936B74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3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255B-1656-996A-872B-FD24990A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AF672-184C-F5A1-2990-D1B0C94F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78A0EA-3C22-3028-4FE4-71AA8C2F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B9D05-F810-18E5-BF06-EDA8DE24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794ED-2EE0-F0AE-D391-F2A5E1DD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F373B-C63B-DAA5-A06E-1E51DEAC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C46B-09CD-4849-4C47-06CBB6FB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993F6-68CB-B5CF-25E4-81E2355B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C0E553-CB76-2A61-2CFD-3B5AF480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FC90D3-DD0F-6337-1410-FD5424322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604939-EE24-3AE1-884C-F765B2AC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088099-B770-7F47-2460-0E934B27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4EF46E-5258-F0A7-CD57-74E1310C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309CCB-2C23-9A57-9FB3-8B049AD1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3ECA-7715-0F13-57D5-282480C4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FBA13-92CA-B294-B902-0E64D8CC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24271C-6424-28D3-DEC0-CAACFFB4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14CCC9-F5B4-91F0-B4FE-F8738D14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6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B73B01-3C51-77D8-1EEB-C8604460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0C1892-3BAE-B366-9742-B114B16A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3B04B-AA4D-AB0C-6971-15C05260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F68B-47B1-C2FD-EEB8-BA333AAA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9BB3F-5514-7C40-EF04-77F0B202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40D3E-73FB-A39C-CAE3-6AA2AEBB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F062A-8F8B-841C-6FB9-849871C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58940-1992-DED2-3EF6-951CA502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6AA2A-E34C-2FFD-4C11-ACACDC42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25582-7B87-9BEC-17D8-4F19F4F4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431F26-AA6B-DEAF-52F6-082FBE939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BBC49-A6B9-28A5-CA20-2349E392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11718-1DD2-6FD4-3B85-BA7573F0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C9DAA-10CD-936E-5CD0-160DFFBA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BFE6A-AC64-63EE-AE28-B4ED8538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1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C33366-8630-4147-E28C-700FED5E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1830E-56E8-6D4E-A7DD-58B09261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87E29-00B5-258E-F688-601CFD55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5592-56F2-4950-B032-8A635D3BA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48D8E-91A8-0A1F-82A5-D229BAFFD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B6B27-A711-1685-20D6-9930D25EF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F488-8752-483A-883B-AD3FAFAE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650" name="Picture 2" descr="6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2024-03-10T06:04:22Z</dcterms:created>
  <dcterms:modified xsi:type="dcterms:W3CDTF">2024-03-10T06:04:22Z</dcterms:modified>
</cp:coreProperties>
</file>