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88BAB-B3BC-3316-FE5D-5AFD111A5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E0E1D1-D479-5439-BC48-BEAC1B9C3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85560-E1ED-8321-5291-4A62FBC9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4214-FEBB-4CC3-96BD-EEA339DDF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24974-1992-156C-4C5D-33EF9730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0DE63-0BA1-221E-B011-74F1A6E9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1250-EBD9-419F-8F5D-63CABC651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24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196D3-CA78-296F-D02D-16CDD461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C4BE2-2641-81DA-3710-8BD9FD794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491BE-FD28-A763-8183-41DA3FDA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4214-FEBB-4CC3-96BD-EEA339DDF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AA7D5-4E9F-FBAB-ABFC-13EA2BEE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9C902-79A9-2424-EB36-D24111A3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1250-EBD9-419F-8F5D-63CABC651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73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80AD0E-B2A2-8A09-8373-B019A323F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F1A574-662F-D526-9874-A922711E3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37715-A1BB-0053-FD2F-B10DDB66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4214-FEBB-4CC3-96BD-EEA339DDF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CB3CE-521A-049A-FEE3-8A206D18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73B63-8CCF-FF7D-B30E-FEF695B5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1250-EBD9-419F-8F5D-63CABC651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53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D4B62-A67E-C94C-4617-D1048B2B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A6D34-6E5C-4E2F-5BC8-B0485BB9A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221E2-9F48-AF1E-45F8-6725EBEB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4214-FEBB-4CC3-96BD-EEA339DDF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E324D-8FCD-3C09-C24C-4A3E1CEE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FBC90-5F09-3DD9-8BBC-188F6F8F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1250-EBD9-419F-8F5D-63CABC651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7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6A16E-ADFB-3583-B74F-7A917C0D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FE72D0-110D-8B1A-3A68-DBA6D1CE4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DCA64E-F288-1E37-CE65-E0D34545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4214-FEBB-4CC3-96BD-EEA339DDF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FDF69-48E9-2F6A-D795-62DCCC42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8EFF5-85AF-2E2D-A83E-7A947284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1250-EBD9-419F-8F5D-63CABC651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39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7DEDD-FD9F-ED68-DC35-84E3EF5B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BABC4-0008-3EBA-CC9A-36EA83591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551579-EF26-963F-57CD-1AE817447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54A769-A3FB-95D0-76F9-EB4BF232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4214-FEBB-4CC3-96BD-EEA339DDF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B4C1A8-B96E-A89F-A27F-F0A0F7C6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7B9B70-8FBD-A63E-64BC-C78075CF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1250-EBD9-419F-8F5D-63CABC651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58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27D03-44B4-065F-4689-2502B46B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843205-F8BE-D1DC-F290-7C5333069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A277A5-2D11-EA65-77EB-E4550E330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513F2D-EAE2-4F1C-E808-AF6253489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ED962D-A828-41CB-D58D-F914624A0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ADD8AC-ECDD-7BD2-D314-90A8DB0A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4214-FEBB-4CC3-96BD-EEA339DDF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3AB62D-F938-1370-B6E7-17530D70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E37771-3886-F4F9-B8CA-016AC3FE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1250-EBD9-419F-8F5D-63CABC651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6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DBCCD-826B-11B3-4520-3477C039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C4F7CA-745E-95ED-DF02-BEDBC405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4214-FEBB-4CC3-96BD-EEA339DDF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9100DF-58B1-4568-3450-90EE26C9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3FEE85-2255-CD55-5706-0B9B33AE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1250-EBD9-419F-8F5D-63CABC651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08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F2E64F-DB0B-F73B-3869-8DFAB17F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4214-FEBB-4CC3-96BD-EEA339DDF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EA77BB-11CF-8291-311A-A4A511B7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96DACA-9A63-B3AD-AE47-191FA115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1250-EBD9-419F-8F5D-63CABC651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7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A7120-0B0F-FFE6-E6B8-90C3CBF2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F9E7E-CF34-823B-8062-7A012133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BB7225-D326-ADA1-C127-C9FF58730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81F7AA-3B86-264D-C73D-F974EE0C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4214-FEBB-4CC3-96BD-EEA339DDF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E0CA66-D792-E656-ACD3-BF0E5093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6DF9DF-72B5-DA82-09A4-739C46EC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1250-EBD9-419F-8F5D-63CABC651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07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C6090-4E5D-A548-935C-860AAA8B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645931-F352-6B36-9C2C-E66C0F25E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0BD736-89DC-2AB2-AA9B-413A6BDDC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0A02CE-1A9F-5A40-28DA-9EB16F04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4214-FEBB-4CC3-96BD-EEA339DDF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8EC52A-DEFE-444B-22BE-4198DC35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1CE8F4-9869-3042-BE07-D564EDC0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1250-EBD9-419F-8F5D-63CABC651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5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619B3A-21C6-4907-5178-C1F96588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90C1C0-4D39-E8FE-1F62-77BA4C55C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F01FF-7B0E-5ECB-337B-9D1A26548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34214-FEBB-4CC3-96BD-EEA339DDF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4A7E38-1C4B-EB35-2AA1-707464933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082C5-EB6C-81C7-3D8B-7B4413D43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F1250-EBD9-419F-8F5D-63CABC651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20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650" name="Picture 2" descr="6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2024-03-10T06:04:34Z</dcterms:created>
  <dcterms:modified xsi:type="dcterms:W3CDTF">2024-03-10T06:04:34Z</dcterms:modified>
</cp:coreProperties>
</file>