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C1B8F-5A90-BA50-3510-BD7941F59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E2368C-C880-BAA5-635C-80075C5C1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1634E-9520-8820-0F78-709BF001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853-7002-4C0F-B779-5B0F447E60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CC1E3-B0AB-7199-AFFA-B85BE47C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DD775-56DD-C35C-9543-8D365406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9C-882C-46BD-A886-F1FD0A1FA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56A45-C865-2EF2-49F0-ABE05A73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6DAE30-A0B1-00E9-776E-75C3298CE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88CFC-1374-DF87-BE12-C5A12FC5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853-7002-4C0F-B779-5B0F447E60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CA497-0D26-43C6-AF78-B3BE7865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89AA6-044A-C739-5D86-3B5E75B1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9C-882C-46BD-A886-F1FD0A1FA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3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FE2BF-E9B7-B8D0-D397-D832A8712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F547D-FF99-DCDB-12A1-605A441B3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90B65-47EB-A717-89DF-97B63EF7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853-7002-4C0F-B779-5B0F447E60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B3ABD-930B-BA4D-BD95-1126F80D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2FB8A-57D8-BC64-B29B-63D79FE0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9C-882C-46BD-A886-F1FD0A1FA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6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65067-B981-2E8D-3631-4DCB3F8B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F86CB-1783-8104-F15A-0E729425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169C9-56C7-EA96-6143-D2038C2D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853-7002-4C0F-B779-5B0F447E60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2CEBA-5B8F-781E-75C8-51E1B0F5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F4AAE-AD9F-9D03-7667-3F16340F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9C-882C-46BD-A886-F1FD0A1FA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3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7A4F7-18F5-CC36-0502-D5EAFE0D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EE00CC-EA3B-1800-053F-9D763B4D6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30D6C-D014-38AB-05F6-14D22601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853-7002-4C0F-B779-5B0F447E60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8843-B2B8-089D-33AC-BA1DF04D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A9962-B608-4272-F7E8-E610E936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9C-882C-46BD-A886-F1FD0A1FA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19020-D80F-257C-DC73-979C7710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809DD-BF2F-FA84-8CE4-4E3D7CE49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D3208E-D88A-F840-42FD-FFEB21309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384C9-0E4C-0F37-C9B5-CE095328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853-7002-4C0F-B779-5B0F447E60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C613E-5B03-CBF3-6A58-BFA40EC3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66445-9008-40FD-001B-060BB633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9C-882C-46BD-A886-F1FD0A1FA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8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CB7EA-86B5-BE81-A481-4EADFBD9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8E057-2D02-B99D-212F-D3F1FF9AA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4C6A0C-E867-E190-791C-967AA96E1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9CC881-4419-43DD-9CA4-D252ADF3E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FBBD1E-95EB-404C-9A5A-C89533D1B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A5D7E8-987F-5C55-6E41-0AA45332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853-7002-4C0F-B779-5B0F447E60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03D793-9A7A-5070-0D31-88016E9E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8BFA43-15FD-A46B-0BED-3D5684EE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9C-882C-46BD-A886-F1FD0A1FA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C2A75-7E5C-B36D-8154-CC5DA46B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7E4D29-AAD1-B6FC-F23F-A5AFE14B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853-7002-4C0F-B779-5B0F447E60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918315-2446-02F8-A71E-AC77250A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D331E9-1EE7-1065-9556-B38E8B6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9C-882C-46BD-A886-F1FD0A1FA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07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128D94-3ECB-18F6-D52F-D1BB9450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853-7002-4C0F-B779-5B0F447E60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7AE0F-8082-1B92-4242-BA219C3D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FCC11D-1884-01A1-CEE3-F518270F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9C-882C-46BD-A886-F1FD0A1FA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5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95665-B971-8619-2C53-BB6346D5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BCD73-653E-2900-D579-8B4865C4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5F96FF-6F32-2018-F733-3E7859A5D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677BB-4CBB-53CA-797D-FEC43B80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853-7002-4C0F-B779-5B0F447E60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AD2E5-2168-ADA7-D7F0-73E8F05B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22066C-E71C-CC84-53B9-DCB507F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9C-882C-46BD-A886-F1FD0A1FA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8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635A0-C93F-F59C-237C-BC07E483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A28892-0382-3844-E2DD-50FB29C40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096CEC-6EEC-214D-9DE4-61DB95824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4FAA9-50BF-4FE8-B886-FD4ABE58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853-7002-4C0F-B779-5B0F447E60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F659D2-F0F6-C2C8-2598-27768925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48981-44E0-C671-B547-7C9ACF48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9C-882C-46BD-A886-F1FD0A1FA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2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DE38CA-E162-5EF9-EDC2-11897A37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FFB40-6A0E-8060-1FF2-16707BA5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E9EE5-1B5E-1E5E-0231-616E6371A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89853-7002-4C0F-B779-5B0F447E60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54F96-ACDA-5EAD-F9FE-59ED423DE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845FA-6390-89C3-6C28-C0939A59C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30F9C-882C-46BD-A886-F1FD0A1FA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6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698" name="Picture 2" descr="6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2024-03-10T06:04:44Z</dcterms:created>
  <dcterms:modified xsi:type="dcterms:W3CDTF">2024-03-10T06:04:44Z</dcterms:modified>
</cp:coreProperties>
</file>