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FB54-0153-F777-2040-C95F5E14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1407E-947A-D0C8-71C4-20DE96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9C377-A16A-F0BA-F604-C2519B6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76E29-171A-1D92-5B0A-401BF017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2320E-41B9-1230-4BBC-7AD2E4EC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7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5B2D-501F-2017-7BB0-3D795E0E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5B66-35B9-2E21-E1CC-A6080242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5D0BB-86C1-75C3-90B6-796E827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4864B-1F67-92C1-9A5D-0422456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1DC89-539E-F008-935F-66980095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7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031BC-3B65-061C-0370-B8B955995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EAA2D-3228-1865-D20E-DB4599F0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0DBC2-4A10-849B-2E99-6DD357BD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19D4-194C-3267-E9D3-15E606CC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54391-A15E-70A7-9209-4B89B07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8D67-BEF8-85AF-77D7-11DD9521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DD98-33C4-5114-0B62-C4229B68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21E8C-4834-AE7B-1686-A840AA98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45493-C267-8FA1-0B2E-51F4FE0B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54B5D-C267-448E-2BC7-EDE16023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3B4A-BC3A-D8B3-4C39-5F346B30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2E830-CD29-F3FF-7133-9A47FE24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5B11A-5179-42D0-CEF3-8DCF4870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FE76A-009E-F879-B4E2-FAF7BE06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85F4-8715-F873-5DB3-061A798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CF4C9-0AA7-73D6-F3D0-03FC8A1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4DFBE-A189-6E53-DDB9-E76F14629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BBCD-8B8D-FCBE-FC69-93DEE3A1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302FF-EFC5-F4CA-9F9F-1137925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92340-F40B-C444-0ECB-5ABEC20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44A86-CFC4-F89A-3553-F081E407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8F32A-728B-C146-4CE2-A92919EA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A0A69-FC28-1BEC-BB30-C489BB6E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F40D1-18D8-9E6E-381F-2D2D27B2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FA718-2441-B99F-04AE-1592BABA4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A4A66E-6225-D5D6-C257-1DE7DC8A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FB75D-440F-FF77-E63E-74DE5E51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851E35-0EC8-CBD1-C860-47FE21FC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A1B98-B548-DE8D-EDF2-00068F1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4201-7A87-6488-7235-2CAD0A63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A4FD2D-D201-4081-E4C5-E75DE1B6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2908A-CCC5-5421-800C-0FBFCD2F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0AFCE0-17D5-3CDD-DB83-423B66F2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68C61D-7B87-21AB-C886-C249C82D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E07E4-A27B-9A8D-05FE-8A6E6B75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62D93-17A8-DF12-E20C-2D39E91B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80863-3BAD-50F7-3C95-E4FBF438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D1013-EF0E-4F2D-19A2-9D369DC7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C4003-B460-D6D8-825B-223B52EE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65815-1E77-5153-DE39-9FC38019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678AF-5CB2-34B8-C824-CBACFACA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E28B4-5683-2D6A-0E12-A42DB714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6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9C57-28E7-1A5C-0343-F58B4EC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A5226-37F2-7593-E44D-4A8764D6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E1D26-ABD2-05F6-3389-4C7A3926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6E4CD-D990-0A4F-2EA0-739C8E1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CA18D-B911-1EE5-75A9-FC0E8223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E0639-D423-B02B-E8CE-AA994727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6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FC48E-62A0-BC96-AFB0-1D774C6D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A5F41-0A0B-490C-9D21-01A2E7F2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3F0D5-6053-3E58-134F-6D60F98E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DDF0-B3DF-4380-A74C-E2B61C2D5E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F977E-663B-D798-3715-645055342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E7B81-4C6B-8341-49FD-9E7608D96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CF31-712F-46FF-961D-B004F7CAE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4" name="Picture 2" descr="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2024-03-10T06:05:28Z</dcterms:created>
  <dcterms:modified xsi:type="dcterms:W3CDTF">2024-03-10T06:05:28Z</dcterms:modified>
</cp:coreProperties>
</file>