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0340B-D01C-FA6F-17CC-4E84DD9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5ABEC-694F-0673-099F-3A6477FF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371B2-D447-54C3-7EAF-F2F06EFE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09468-1A9F-14E8-3843-333397C0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9EB6-D42B-D1A3-D561-82EE69E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113F-3525-870B-A4D9-9E4297D0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B4EF5-CCD6-CFA8-477D-B6452EBB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77DDA-7051-B1FF-DDE7-F04743D8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C196-12BC-4DD2-D291-FA45BEF8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8769C-A59E-A311-F26F-826BADF4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83DB8-3316-4A88-4202-CADFC8DD2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00BDA-7461-A1C1-85D3-301AA1B3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5142-B69C-FBC3-2067-45DF4F94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80D28-0995-EE72-EB73-B287E9CB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9EF33-9ED7-4A38-D6B0-DA78551E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9927-7D7E-8AE8-51AA-8F210E93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01C87-4B76-3E5F-3FEA-35BEF9A7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2CC9-DB78-82AD-2BED-6A018EC4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4F06C-5BF6-C0AD-0291-CD2FD60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40E79-C56D-44F7-DEF0-371620D5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7FBC-FB45-02EB-AFDA-D6A6479A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88C00-8437-BFFE-5A78-F41DEF3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94135-7369-212D-C497-95174701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B59CD-D1ED-A539-E432-571CB74E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C8D4F-D8E7-1797-2FCD-5CC74CF1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A67F-0BA5-A6DB-52DC-2B3991A0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171D-F45E-A3C7-C626-13AFB8B4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9BEFA-020E-3E2C-D5B7-B1756AFD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D450A-C98A-DD97-6F58-700CECD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C509B-7135-FFC8-F3F6-33C01A73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85842-41CD-6D04-9DE0-1FEA3A18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580C-A610-304D-F946-4AE066EA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73F88-E740-A4A3-ACA7-462BAE8C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C1EFD-3913-9F60-1C2A-D92CFAA4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F097F-16D6-974E-6253-543DA175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54462F-A5F2-2ED8-6F60-AB35641C6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73B55-9778-1AEA-2299-E1BDDCD5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38467-4DEC-D8B0-E4AE-A7975968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DFABD-CBCF-511C-881C-6AA06E6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6A89F-E798-727E-5EB2-7272DD6D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F7711-5CF2-E11E-ADAB-8F8C1FFD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0C6DD-2391-B648-712D-B942C334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D92B7-BFB9-585C-3A11-5BE74B8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2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5CC53-EFB5-BDD2-A5D8-CD1A089F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2B69A-62EA-4FF2-605C-30D89F29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A2130-81FF-6050-FB68-E35860D9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1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2E36-163C-7C2C-ADCB-26AC6C8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58FAA-4456-0A98-7897-B90F307F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8DF7B-67C9-24E8-7182-406969D9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62F8B-0AA6-9CA4-F3AF-6FEC31BB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70F5A-A227-5F4C-B822-EA674BAF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48C9-4A86-5422-70E5-B1A4FC9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E477-BE86-0456-C2D3-C112D51C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618E9-A812-EDAB-7BF9-B79190041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E2F0B-C822-48E5-7D11-EFDC7D89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61770-CAB4-3874-8088-EF00FDBE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3D1C2-BBC5-5BE4-53E3-C3F253B3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EDBED-99AE-C36C-7A75-E831BF4B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13AEBC-69CC-F2C2-4AF2-F8C017AF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17D80-58FB-9A3F-2087-F34B8314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8BF50-01DF-4B1F-F060-242D7F3E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91432-D049-8DEE-CD3A-6D401855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73B6D-E2CC-33CD-64A0-BC5C8CBC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8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2024-03-10T04:29:58Z</dcterms:created>
  <dcterms:modified xsi:type="dcterms:W3CDTF">2024-03-10T04:29:58Z</dcterms:modified>
</cp:coreProperties>
</file>