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DFCBF-7EBB-BD04-F758-FBA85EA75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94B814-B30B-8D87-F4B6-023E2B093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C9162-0B02-0872-B29A-281D3737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950-3853-441D-8473-8CA488153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DCBAD-ECDB-E570-1D82-A3F7A6FE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B628B-47BE-2CDA-D0EC-8D5A267B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C2AC-4CF7-4BBC-B50A-3601367A9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5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C522-6D25-00DD-2E4E-5D7A6401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FB14B-6F29-6F03-3460-108D37DA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EF476-21D7-D9F5-492D-62B352E1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950-3853-441D-8473-8CA488153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F794D-EECD-AB7A-047D-0839A3D3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0DF12-FF03-24DE-8F8F-4A7ED204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C2AC-4CF7-4BBC-B50A-3601367A9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4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4764A7-F9E8-3593-DD98-E93CDEFD0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01D50A-91FF-4C18-89D8-CCF13E05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ADE80-4E05-62C7-FE41-E7A79A21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950-3853-441D-8473-8CA488153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CF6AE-6517-6B15-46AF-5C7DE482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F4192-9434-D341-3572-24AA9D01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C2AC-4CF7-4BBC-B50A-3601367A9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085C8-7730-9EA5-1E0F-0FAED322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90BD9-0E40-4CF4-0F79-E6D71608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ABB24-9E2D-D776-36D8-AB995091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950-3853-441D-8473-8CA488153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998F9-72E3-5D7D-620B-84060333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559A-F6C4-F4BF-542D-913F9DFE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C2AC-4CF7-4BBC-B50A-3601367A9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6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46EF4-ADFF-30CF-0F0D-1F21E8E7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20D8D-E989-0E79-DDED-A047E2AC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F8A6D-D6F0-78B8-C2C6-A26A724C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950-3853-441D-8473-8CA488153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17C7E-513D-CB53-1389-1D9F51A0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22BEC-CE13-6D0E-9659-85EBC7F0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C2AC-4CF7-4BBC-B50A-3601367A9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4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2389A-9A10-C9D1-8CDC-EAB5F270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73484-E0E3-96A4-6FA7-DF69D7802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AD73A-F54F-74F3-A1CB-E2A41CF1B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36827-0669-181A-280B-B55F4B7C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950-3853-441D-8473-8CA488153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9891F0-246A-317C-35E7-977D0DB8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48BF5-E13D-32B5-7205-C16ECEC3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C2AC-4CF7-4BBC-B50A-3601367A9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30825-A476-ECCF-DFFF-0591409D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DE77E-67F6-32D9-A1D1-F2C9DBA8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7FCFC-0C4F-AD67-C5E4-A86CB7650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E57E06-AFA5-8F62-0CB3-41F1A50A2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A9FF4A-6E2D-F3FE-6369-FC0222B80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FB5745-C742-7160-0412-B6A515C4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950-3853-441D-8473-8CA488153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3B2447-287D-1C05-24D0-3854959D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2471DB-AB1F-3D34-BF97-E15FC10D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C2AC-4CF7-4BBC-B50A-3601367A9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3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94230-5EF9-0DEB-DED9-4E082B01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58FA4E-2472-B1A0-FBF8-B30DC60D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950-3853-441D-8473-8CA488153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BCABA3-C3C6-02EA-D24F-ACAA5204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4D38CB-65D2-D309-8FA2-EDDA3F64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C2AC-4CF7-4BBC-B50A-3601367A9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BA423C-0F63-3E4F-3C24-D9217E7A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950-3853-441D-8473-8CA488153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9E2561-3FEE-3362-001F-CD8EEEF0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38AA5F-ADF4-9FBB-3223-CF77A29A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C2AC-4CF7-4BBC-B50A-3601367A9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9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82F59-66B0-3845-4D52-A8732965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B8279-94F2-B470-ADB9-EC16F78B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C1BFA-D407-B04C-5130-AA8794FA0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834303-3C2B-F456-CF6D-0DF9AB21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950-3853-441D-8473-8CA488153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1FC7E-73C1-EF63-D57D-CF9578AB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313BA-C9DE-5BCD-A19A-A36DCD62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C2AC-4CF7-4BBC-B50A-3601367A9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8992D-A8E9-7633-501A-C0983488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F082EF-1A8C-FBB0-C011-F8D9D97FA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50708-8BE1-AF9B-7EE8-2E073AAC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2DB16-6FC5-BA00-4877-48BB3908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950-3853-441D-8473-8CA488153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5D152-DCD1-28B5-A4C7-296E2A84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BF566-C3BA-4DB9-2A94-FB3BE308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C2AC-4CF7-4BBC-B50A-3601367A9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2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83BB9-878B-A8D0-7907-C3B260A0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DBB56-205F-2067-F405-EDE5F31E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908AB-1A96-D923-4EF1-DB4A63D83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B950-3853-441D-8473-8CA488153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B461A-A0A4-6831-C7F4-6DED60D2D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F89CD-4BF4-56C7-24B2-5FCE96149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C2AC-4CF7-4BBC-B50A-3601367A9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2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42" name="Picture 2" descr="6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2024-03-10T06:06:01Z</dcterms:created>
  <dcterms:modified xsi:type="dcterms:W3CDTF">2024-03-10T06:06:01Z</dcterms:modified>
</cp:coreProperties>
</file>