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AC226-456C-1D00-9C51-B5023EF28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AA3B3-A795-A92C-64B7-142E96AF1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58CC9-CC26-6BEC-B7F3-FD216DF8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AC90A-2788-298A-6E08-62477E56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FAD2A-BDE6-882D-8489-D978F5C8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E99A1-546A-5C8C-0FC0-66AA7BBA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8442D8-DBEC-82B7-01B0-3FB9C753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B5E5B-6AAF-FFDD-2D32-C783BE27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13459-2EB7-E4A9-2DB1-5E35D87D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EA15E-D7E0-5681-F8B9-60E74FEB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0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59141C-3414-5230-6B6C-E66589809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77F19-21C7-67D0-AAAC-44A0D24D5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0736A-D3DD-0BEC-FFB8-B79EDA0D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0EA4D-969A-8923-FAC7-0BBF5232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AFA84-4976-AA40-94FD-A9094F8C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2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85C5-B693-9423-D5B1-1C5C4040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6F990-7606-D434-6A00-103968D5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77228-2587-5F6E-9D20-79FCB614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8E670-0FF4-64F5-773C-9891227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65EEA-5BE4-A5BD-6226-0FCC29D4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9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34E95-E6EF-57E0-3BB5-FB4D778C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F71BE-A965-DE73-9FD0-32779C41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58B38-8013-DE1E-9881-E2A0602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376CF-89F5-2B54-7938-AA0FF9ED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8914B-ACFD-A3B3-03B1-4D9F2A1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E7BBE-3F34-F36E-3003-E2BF9684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604BC-4163-5A29-4E60-322F276F0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30926-1463-762E-EE8A-3DEC4354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A387D-1667-41F0-CD3A-B6CD4B76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62BAB-BE19-7576-B261-20C5B6B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504E5-A3EA-F3D2-4AEB-75E2B81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3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21C1-785E-7DE6-9B33-A2FFB6FD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531CF7-B589-0D57-E932-6461BB73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5A0A6-365F-A5CB-3D6E-9097A97F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396F3E-C8C0-DD72-268C-CF1AF2B8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561886-98E1-D4EB-728F-17B7F9B67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EB90AB-FCB3-40F8-A7CE-3B190113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2BE31-867B-FECA-DBF6-B54B68E5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59D96F-3FB0-20FA-C915-386BEA5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9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7ACC5-3462-6DF1-DD5D-C8F861D9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C0285D-48F9-C195-700F-E6DA2278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64DE7B-6503-1532-4108-888F5D49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BD94-8B14-1078-171E-4B0AD08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5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06836-4095-B7AC-5465-0F155F03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46A1B-7F78-E69A-151D-A9BCD988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9A985-07B6-5926-540C-3C413FDF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4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5E620-B321-2BE3-F98D-19CCA662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8F2F8-68D7-57A0-A253-150CC42A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2E20F-88A7-31FA-538A-7B555034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3DA8A-F05C-CD41-F434-68DA4D07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19BC3-C7F9-DAC1-AA0D-E1C6039B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A9073-618C-2CC9-1B5A-76EF7394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2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1F839-C24B-B013-28D8-DADE6E1B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A6AC7C-4448-C111-8084-4381ECFB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D3EFD-6846-A95D-F8CE-94B1545D2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ED55-15C8-8F28-D52C-A6319D98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CD500-FBB7-0945-3B74-961EFB52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A787E-928C-A8D2-B2F5-2A7B4944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8D3CF3-259F-BEBB-D95C-4661D634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6DDA2-12B1-8BBA-FCB7-8DF41B67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CEAA2-0603-B0EE-CBDF-13FC24FCF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CBF1-AEDE-44F3-B567-A8935244DC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F41FF-0090-CD8E-B6BA-65000327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F69D0-0E7E-BBA7-2025-59C0042BE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EC10-8253-4DA3-BCA7-B9D96E197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890" name="Picture 2" descr="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2024-03-10T06:06:12Z</dcterms:created>
  <dcterms:modified xsi:type="dcterms:W3CDTF">2024-03-10T06:06:12Z</dcterms:modified>
</cp:coreProperties>
</file>