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E9D1A-6D21-583E-C2EE-005414FE7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EAD7F7-0ED3-BC38-C47A-09512AA56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246B3-08F7-8B07-3A4D-BD91ACC5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D18-DD3E-41EE-89EE-FF3DC24ED5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0827A-93CE-F9CF-26DF-1042BA09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06105-D046-0DDF-B1ED-B6B5766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D114-7A5D-4525-93F7-482A9AB52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92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37EC7-DECE-236D-5B73-5A16B174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710FC4-6E03-49B7-EDC0-14514C02B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FE785-D4EC-BE31-7F8B-AC37D833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D18-DD3E-41EE-89EE-FF3DC24ED5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CE814-CD0F-A7CB-731C-5272E340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4D1294-3B47-D38A-CF23-89FC643D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D114-7A5D-4525-93F7-482A9AB52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9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E15AF3-C74B-F1BF-AC93-FC22517C7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CAEC8C-C287-FA4A-EBD0-B78BD8896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F7D08-7169-F325-5DE2-33216ED0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D18-DD3E-41EE-89EE-FF3DC24ED5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487A1-3AE0-66C6-C66B-BB6A9F7E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67C48-ACB4-BA85-3B5D-5B264C96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D114-7A5D-4525-93F7-482A9AB52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23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AC894-3504-F9A3-B9C5-B55650ED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05431-2295-6972-1982-C5A7F39D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190F7-F0D6-249F-3C9D-423EB2E5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D18-DD3E-41EE-89EE-FF3DC24ED5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5D365-A57C-DA17-A003-BADF0BE5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D47BC-FEC6-773F-900B-6A35B891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D114-7A5D-4525-93F7-482A9AB52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8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F35F7-36FF-30F6-9A20-47F0E1DE6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B9A3A7-E3CA-8181-F56A-E69F77183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A3213-BFB0-4105-1680-DD379981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D18-DD3E-41EE-89EE-FF3DC24ED5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0786D-DD6E-78D6-3D80-DC7C8D6D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2331E1-1B9E-F865-C2EE-7791C565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D114-7A5D-4525-93F7-482A9AB52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20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F79C6-F169-ABEE-55E4-1E4C60A1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1D547F-533F-0639-9DA8-95CB619EA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621A54-691D-1B36-FD3E-BCE7AA841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4E257E-4AF8-FFF7-82CB-DA693ECC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D18-DD3E-41EE-89EE-FF3DC24ED5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C9EC90-6778-4914-017E-81134853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CF6FEB-D774-6C6F-DB3D-B313EDDE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D114-7A5D-4525-93F7-482A9AB52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7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04107-1C4C-0C4F-1010-7C5FB784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516793-87AF-0299-957B-1D71D7778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C57DBC-43E7-4DFB-0A89-C59F21861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249D2C-19E1-D25D-88C1-2F251C779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77A6E2-C2EB-AC92-D350-1484C00BA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D86590-F012-ADE9-2DFE-152D56AF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D18-DD3E-41EE-89EE-FF3DC24ED5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3AE95A-E478-A62F-CED4-A6397DACE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0AF7BF-ABD4-8888-5EF4-B6EBD0C0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D114-7A5D-4525-93F7-482A9AB52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7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D8CA8-7F19-201A-9AFF-A72CA1B5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0B9F0D-3AE1-1861-57FD-9C348A5C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D18-DD3E-41EE-89EE-FF3DC24ED5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1CE694-7D96-D6A8-A65D-9E1F7900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DF1F7E-CD5A-CB76-9587-BF3F095A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D114-7A5D-4525-93F7-482A9AB52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91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9C96C6-59D4-9DAA-EBFC-90588FBF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D18-DD3E-41EE-89EE-FF3DC24ED5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F94E1A-ACE3-139D-AEBE-6662795E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2C958D-DF04-6259-A5BA-DC1D2738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D114-7A5D-4525-93F7-482A9AB52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83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4C90A-B80C-FF31-B58F-1DB11EC0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F2676-BD86-7DEB-23D4-A6857A070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D00F67-FAD4-1F58-52E9-735408994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C72EE0-8A26-FD85-998D-2C539C1F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D18-DD3E-41EE-89EE-FF3DC24ED5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5BFE4B-C40A-CD8E-2C0B-BF4B95D4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584631-6156-8075-081C-CA1E1E9F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D114-7A5D-4525-93F7-482A9AB52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7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F7CA3-1AC5-3B2D-D0B8-0D84DBC2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1CFC9E-AEA2-E25D-44E3-80A6B0361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DBA4C9-FC24-9212-1497-2BC05509E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1AD4DA-5A86-6636-6487-CD527813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D18-DD3E-41EE-89EE-FF3DC24ED5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FF496-4129-B492-D12B-BD2B204F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2B3203-C88F-3D8A-89DE-4D0E4879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D114-7A5D-4525-93F7-482A9AB52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62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32B192-18C3-1054-B097-D6464C942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577E5-FBDE-C756-35F8-A3CDBA19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460343-C64C-2CB9-BEC8-DDAB5C77E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44D18-DD3E-41EE-89EE-FF3DC24ED5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F87EE-913A-A298-DBA3-F34A6E392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83024-CF51-8710-75A2-F0DC246BF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8D114-7A5D-4525-93F7-482A9AB52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66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938" name="Picture 2" descr="6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2024-03-10T06:06:45Z</dcterms:created>
  <dcterms:modified xsi:type="dcterms:W3CDTF">2024-03-10T06:06:45Z</dcterms:modified>
</cp:coreProperties>
</file>