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08973-E104-FA3B-36CB-4F628392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D0766F-53A3-196D-1455-0347FB14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276B8-81B8-30AA-27C8-5136ECA6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77F0-6036-5719-60C6-1053F411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9C3AA-350D-41CE-78D7-14D21DDB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1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4E6B-CDB4-DAFF-256E-E07345E3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28F60-EE29-457B-133F-D43AB8E7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7F9E3-637B-7A86-21EC-12FB4277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ED5DC-E4FF-0DA5-0127-116336DC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70876-EF8C-08EB-5AFB-9BCB9053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112A0-0F74-CA42-FD85-42A94667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49184-0845-A389-E29A-987A87FB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384E9-78EA-6D89-4814-0711018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46959-3C29-30A1-3035-143DF382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25763-38DE-69B3-F3EC-03F61A6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09CA0-3005-30A9-F888-47BC9624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3C400-EB52-8601-9413-0FA23742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2D99-32B0-028D-EC0E-ED68E60A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9827-6497-99EA-00A5-EB8621D9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ADC6A-EF7D-BB0D-5C90-5DBA4E99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C0FF-5362-2752-3E68-36AF0546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B62DA-EC75-3236-3B1C-44F9C390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1761C-6CDF-C67B-54EA-7743CF9D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73287-0BC5-42BE-BB46-9258980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46DB-E408-E1C6-47D9-7743CD2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20CB-15C8-BE9C-138D-C75440B7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3F27B-8387-9860-D666-AA459E9A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1D12C-F61B-2391-1D51-4A91B95A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76A3-F6BE-7C72-6169-936D6D1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4FCAC-AF31-1214-2708-77C2C34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EBA29-66FE-0313-62D7-24661E0A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CD39-0C5C-15FF-7CE1-97180636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CCBFC-22B3-3F12-57EE-C720152D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4D9DA5-E8CE-B5A0-B0F0-35597983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414B21-E94D-AB57-F00E-5B227621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751B3C-2AAC-47EB-0AC1-5B7E5E8DD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C1531-93BD-B351-0BF5-25AC1FB4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D9D1C-F34C-9FE6-D5E3-8C9F7826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F45D7-F69C-66DE-95BB-4F47709E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DB88-4EF2-B0E5-B35C-ABB8BA45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9C95C-1AC0-3B33-24F8-0512B3B4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C6398-81FF-05FB-7F8C-2A7BE385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BEE10-B1A6-00A0-25EE-2B3BD5C6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00CE6-0540-0F5B-A304-A8C7B492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79CB9-8A09-167C-ED14-6AD0BBE7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19B69-019E-BBF9-526A-E7EF041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5B4E-CE17-4044-F45C-3195D321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D1CD-5758-FFB6-E86A-A025AD2E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B4B57-5365-8D23-947C-527A226B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5A0BC-0EAA-3D41-494F-8DE859D1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03AE8-0905-3754-EB7A-3DCB3E5D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05B4F-72B8-39D4-AF07-E49D42DE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8EE2-304A-C5AC-C84E-7B8F90A4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40217-752E-61C4-0B39-3C774994B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AE554-171A-CA35-3D8D-5221C0BE4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A8E98-6F8F-99EA-BBA6-13A19BBC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F3FBA-BE7F-B8EA-1C6E-21D0612D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F7D52-DCB9-A677-CD32-1096D25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D439A-A889-ED9D-0383-E8A49CF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11CF6-2931-D726-B822-79440140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4CE29-F7FC-C552-B7C1-38C7031E7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E761-3DD4-421C-BD1F-54AD843AFD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E650C-F787-8939-9A33-F52F6F2AF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97AFE-442E-358D-645C-537C6FB7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93EB-02D3-4375-836E-326E2EC43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986" name="Picture 2" descr="6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3011" name="Picture 3" descr="6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2024-03-10T06:07:07Z</dcterms:created>
  <dcterms:modified xsi:type="dcterms:W3CDTF">2024-03-10T06:07:07Z</dcterms:modified>
</cp:coreProperties>
</file>