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481B4-2B1E-C637-08E6-881077543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E2E12-FAFA-2EDA-B6C5-3DE118D60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A00AD0-E697-7752-D97A-36CDE1090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7C32-8721-4A02-B607-54760A80A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22764-D9C2-83D0-5C48-0C53A243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A3DBD9-A442-99C9-BCEF-8DF66FE2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F96F-FBAC-47B8-96F7-36E86ED5D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40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6BB71-45E1-BB0E-53EE-4867F9CF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7770C0-9646-184C-C042-3A9B9FB2F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BB7C9-9DD5-597F-CE09-DB486176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7C32-8721-4A02-B607-54760A80A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88F754-AEA0-9348-6737-69AB630B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C9FAE6-34B7-FB63-6E21-F2C295F7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F96F-FBAC-47B8-96F7-36E86ED5D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83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DC158A-3091-8BCC-D9F3-DA25A0277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C16288-4C0D-2A46-C3DB-F06028537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C3157-B467-FA5E-F3C8-364892E3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7C32-8721-4A02-B607-54760A80A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077BB7-A0B9-C97F-745B-1334EDAA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9AC58-2C6F-67DB-80E4-6BBECBAA8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F96F-FBAC-47B8-96F7-36E86ED5D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51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8E855-F6B9-5609-5D25-E980071A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D54063-CFDD-C9B3-CE99-E7CF37290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4C826C-6AE6-1082-A157-2AC5C7BE3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7C32-8721-4A02-B607-54760A80A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239C0D-3B04-35F6-F672-DC3DCAE5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4DFB0-E387-4693-7411-1F956520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F96F-FBAC-47B8-96F7-36E86ED5D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76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5F8A2-897F-9185-8F55-F3B87759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A05FCC-29D8-D8D6-B753-BF1AE4942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44EFAD-BE83-57C9-58B8-B68A107B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7C32-8721-4A02-B607-54760A80A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EB380-8634-8BB9-FEFE-F8CF8824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B78BC0-8B46-A539-23AB-6AEED9D2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F96F-FBAC-47B8-96F7-36E86ED5D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18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E3126-7DB6-3D2C-5B62-35D93FA8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F338F-855F-CEDC-57D8-E9FBE08FC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24A6C9-935C-96CA-847D-A6C401AEA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00797D-06D8-8453-9B06-678DCD12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7C32-8721-4A02-B607-54760A80A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D8D4D4-1FDA-17A4-B788-A49E0C65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9546E4-99C9-EBFC-DDB7-50994C0C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F96F-FBAC-47B8-96F7-36E86ED5D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74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D3589-AD33-8356-73F8-D24CEE189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2F6CA4-77EB-DFCA-97DD-E81DB95AB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9F5920-D767-A930-3630-C31A78F42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4C0E2C-382D-370D-49DB-43BD14C0B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C92982-B0AC-BC42-1C1D-F207B3844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68F3F4-235C-D72A-D39E-2AA38272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7C32-8721-4A02-B607-54760A80A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080E18-709B-E1BB-C45E-FA4096B1B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0B7E34-D8CC-6A48-3AE4-B32B8298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F96F-FBAC-47B8-96F7-36E86ED5D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97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5D091-7AEF-C41B-A493-ADAF6C3E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888D16-D239-D07E-CC4E-C719BD03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7C32-8721-4A02-B607-54760A80A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0567F1-500E-E70D-BEA1-18F80557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F2A182-1154-62CC-1366-56D2205E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F96F-FBAC-47B8-96F7-36E86ED5D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43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06BE3A-3FDE-461E-A6AF-325F3D61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7C32-8721-4A02-B607-54760A80A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1CF2F3-5F95-2EDE-87DA-B6A1BAE9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A74AB7-FCAE-3826-B561-4FC8D0AB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F96F-FBAC-47B8-96F7-36E86ED5D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93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4634E-6AF7-6C33-57E0-566A92FEB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B84CC0-C8C8-00EE-B3CE-92EB36FED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DDEC53-80AD-E728-0416-DA85B6B94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52EBE7-E8DE-D38C-E55D-4FFC9E82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7C32-8721-4A02-B607-54760A80A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A34AC4-22E4-E828-37E3-EA40C46E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8553D2-8F25-53E5-7995-EA30B675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F96F-FBAC-47B8-96F7-36E86ED5D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72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9AF5F-BB54-4D9F-7346-EEB208B5C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F95A73-05FE-A524-DD8A-62E80ABA0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ED3F23-3DF7-6E1D-E55A-3C15A4BB1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36BBA0-6F5A-8089-B255-BD5E5F59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7C32-8721-4A02-B607-54760A80A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E5CAEC-352D-75D4-8287-DB8476525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F61EE0-AF1D-9921-8BAC-839BFEE1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F96F-FBAC-47B8-96F7-36E86ED5D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31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B1A12D-D36F-91F5-DA5F-46046034B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BCD238-4BBC-15C4-3165-4D9064BFC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9B1937-B7EF-61DB-BDF1-4FC29893D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67C32-8721-4A02-B607-54760A80A51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DA767-FBD0-EC6C-9A07-A141044C7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1E321-9A10-6B9D-22EE-C709E5211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EF96F-FBAC-47B8-96F7-36E86ED5D0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95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034" name="Picture 2" descr="6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5059" name="Picture 3" descr="66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2024-03-10T06:07:17Z</dcterms:created>
  <dcterms:modified xsi:type="dcterms:W3CDTF">2024-03-10T06:07:17Z</dcterms:modified>
</cp:coreProperties>
</file>