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7A572-9D57-6BBF-507E-8367F3CF0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56030D-C259-FD5F-7969-D558E8336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5E5A9-8AF5-DBA0-77AB-B32BE2E7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CC52-C8D2-416E-A9AE-9C6F7BCD8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935E2A-19EE-A472-AC3E-73CF0053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490C2-B524-394E-E225-F857510E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6611-0006-4B81-8DC6-416DA8E1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77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A45C7-7559-C719-2D57-5F8A3554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C95B07-5BB5-03DC-536B-6733E3D76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B35D8-7767-A301-7DFA-F4384271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CC52-C8D2-416E-A9AE-9C6F7BCD8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135F6-BD40-3635-4777-D341E446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ED9E8-1B90-C8B7-9FCF-B2F8C652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6611-0006-4B81-8DC6-416DA8E1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6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880BC4-2649-4D11-35EB-4A85A9504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6FCEB1-8A3D-F0AF-42C7-49D8D775A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26FAB-2893-6299-4848-4EC1432B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CC52-C8D2-416E-A9AE-9C6F7BCD8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04111-F275-D917-357E-B05DCBB2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90352-FD4E-2304-8617-11667B5E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6611-0006-4B81-8DC6-416DA8E1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B3DF5-83F1-1784-FADC-C71F26A5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B33C1-8332-02BE-D221-D759F0EE1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7C8E3-EC27-BCBC-0ADB-EBB68AA8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CC52-C8D2-416E-A9AE-9C6F7BCD8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7EA40-AF6F-A38B-EE48-825C6A92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84391-B7C7-946C-1163-E7C9AA70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6611-0006-4B81-8DC6-416DA8E1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3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A1863-B6C9-2494-BD56-01E00886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284214-1F95-3B44-8DED-5B28C7771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5A14-04E2-791B-E51B-D66270CB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CC52-C8D2-416E-A9AE-9C6F7BCD8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33D02-8EA2-A484-EF85-60D7938E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E0A9F-861D-96E5-C9AA-EFE62E9C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6611-0006-4B81-8DC6-416DA8E1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1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E65FE-2DB5-6813-9C5C-59E50E41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DA509-4914-B474-EDD4-AE4D4E3BF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34F32A-3813-2806-5784-F99E65078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43E4ED-D534-2338-6A28-E9AE0C33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CC52-C8D2-416E-A9AE-9C6F7BCD8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A0079-931A-84E8-949D-FCF9D6BF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B0A05-BDEC-6F93-6A12-CC270030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6611-0006-4B81-8DC6-416DA8E1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95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F0AFF-685E-7766-2AA9-A204B11A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E32D8F-D697-BCFB-08D6-D98B5C16E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302598-BA7E-094A-8D15-914F91424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1C4AE6-B62C-21B6-0E70-A072E1502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EA341B-FC03-4006-938D-13C1B7235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52E85E-90CC-31B2-9604-EE1FB091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CC52-C8D2-416E-A9AE-9C6F7BCD8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5487B8-67BE-6F08-C3DB-1B245681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216695-D152-E2A1-D20E-7D797B34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6611-0006-4B81-8DC6-416DA8E1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3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7A5FC-7F6C-463C-1D17-FDB65A74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A2F7C5-9690-3364-3296-EF1D8F41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CC52-C8D2-416E-A9AE-9C6F7BCD8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AE8455-BFE5-5B74-BBA7-025A60E3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0621C8-10DA-3FBD-D270-00472CEC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6611-0006-4B81-8DC6-416DA8E1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6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59CBEA-89EE-3615-280B-2C2A6E49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CC52-C8D2-416E-A9AE-9C6F7BCD8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888714-A421-3D1D-5D0F-24C3CE1F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FBAEAB-ECB9-55D2-911F-37957058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6611-0006-4B81-8DC6-416DA8E1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60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5EB3D-99FC-FEE8-C2F7-CAFE400A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78F50-5ED3-45A9-BCE4-1B3304B4D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CE863D-F577-FD75-2DF9-C2CC25433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978670-7964-B4A9-C5DB-42CB4F94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CC52-C8D2-416E-A9AE-9C6F7BCD8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391E55-67F4-E078-BA75-3F8AC357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ED99D2-BF28-4AC9-FBCD-1F86B86C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6611-0006-4B81-8DC6-416DA8E1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6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776F5-A92F-A784-B9D0-3B540B34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706FC2-79F8-F404-E6CF-84A92441F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B4D70-903F-0817-EF8A-B94604123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C431D8-BBF8-8FE8-CA4D-32C0EBA2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CC52-C8D2-416E-A9AE-9C6F7BCD8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6E7324-02D9-87BB-44EC-C8B9D4B2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B8B59B-9091-AF82-F49E-D9EF1DB6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6611-0006-4B81-8DC6-416DA8E1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9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619B92-7CD1-351F-74A7-FFCF2A67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FEAD8B-92FD-0088-9D37-D4FBE5FC4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30E7-8072-78E6-376C-DAEA16B06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CC52-C8D2-416E-A9AE-9C6F7BCD8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6FE64-3C30-8CAE-5E04-2FC057C80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23C79-008C-C67A-B1D6-9A069F56E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6611-0006-4B81-8DC6-416DA8E1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34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82" name="Picture 2" descr="6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2024-03-10T06:07:39Z</dcterms:created>
  <dcterms:modified xsi:type="dcterms:W3CDTF">2024-03-10T06:07:39Z</dcterms:modified>
</cp:coreProperties>
</file>