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A809F-4B45-5648-E9E3-6A9D4AAA0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13C303-36CD-4824-5498-9E04626F4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A127A-240E-6687-C753-2AD116E8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3E2-539B-4E83-B63D-D074E822A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6559A-C667-B8A5-DD42-89CE22CB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D8835-59FA-1896-C50D-5F6F1E4A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23FA-DED4-40E7-900E-1D89EBD6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9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33C66-D02E-E897-6DBF-4A6FE6AA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EFD716-0E43-6813-4638-E83329315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3A10A-27DC-6D74-E62D-C73E4EEB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3E2-539B-4E83-B63D-D074E822A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84735-F7E1-20CB-DD58-D7310114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E5326-B584-A281-06F9-8D997B93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23FA-DED4-40E7-900E-1D89EBD6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27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49EB9B-79AB-1AA1-AB9B-151CED68C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691990-D1FA-A6DF-9CA5-2CDDDDFFD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C7DB9-AB95-8D4F-370B-C6492A88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3E2-539B-4E83-B63D-D074E822A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D6675-D973-78DB-38B9-1EDD776E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A9993-3208-17A8-16BF-FECAEAB9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23FA-DED4-40E7-900E-1D89EBD6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58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9523D-B0E2-FC9C-F5BA-8CB87994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F6894-7161-0E84-CD3B-1C59DFDDA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C8D32-E3FE-14DD-85F1-772D8E96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3E2-539B-4E83-B63D-D074E822A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1D809-9CE3-B83C-913A-87088A90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6B066-358C-2BD5-BA8E-986A9781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23FA-DED4-40E7-900E-1D89EBD6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3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24278-BD5A-61C6-DE4C-B7FEEFD1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2BC43-06EB-AF5D-383A-2AA072B88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289B0-0A15-9587-A82A-0A7EC362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3E2-539B-4E83-B63D-D074E822A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18B83-9264-21FF-408F-578E2956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1B8BF-2407-CB4A-5F98-99BB9C9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23FA-DED4-40E7-900E-1D89EBD6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4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D3CCD-E921-23E3-0EE9-A771EB7E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50A51-901B-AC66-7A97-2EF38497A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F67266-0D55-369D-F26E-B7C79FA0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C06D3-745B-BF4B-AB3A-936B5293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3E2-539B-4E83-B63D-D074E822A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2214A9-A80E-6338-6C7D-79A65354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C26D9-7B55-365F-0348-F2557319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23FA-DED4-40E7-900E-1D89EBD6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8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63B5F-A799-E954-93F7-9C39156A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710DE-6F69-E27A-3A1E-D70D8CC18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C09FF-FBED-FF4A-39A7-EBF870E7E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3C4010-E460-28BB-51B7-FAED165FA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1FB180-0E4C-1C13-8AD9-6E9D2427A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C319BD-981B-B35B-C6E0-676C12C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3E2-539B-4E83-B63D-D074E822A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AE114E-4230-17C4-E603-A11BABCB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16EB8A-DC08-C802-0936-318636AB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23FA-DED4-40E7-900E-1D89EBD6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5785-F12D-3799-C931-A4B9C8D6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E69609-45AA-2777-B05D-EE43C704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3E2-539B-4E83-B63D-D074E822A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0E04F3-96F0-97AD-4306-F957C384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FF61D6-96E4-7D1B-96C1-478D4F50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23FA-DED4-40E7-900E-1D89EBD6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97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F67AD1-C76C-E4AF-E5A8-B612967B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3E2-539B-4E83-B63D-D074E822A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F8EFD8-314B-F792-79D5-C9B1DFCC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83744D-029D-45C1-684B-E4974914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23FA-DED4-40E7-900E-1D89EBD6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D773B-DDE1-BEC0-95B7-B02814BE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60746-EDDB-3BDE-17A3-CA2B011D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59D3C6-6499-A524-8FA1-CDBE89F9B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F1B2BA-EFC0-B87B-717B-F2C15FF6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3E2-539B-4E83-B63D-D074E822A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1922B-BCDF-9AD8-9F1A-EFA5F8ED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D988A8-8B23-469C-EB23-BC221A15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23FA-DED4-40E7-900E-1D89EBD6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88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C3EAC-6BAF-69E2-979E-6E919B0A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9AC628-991E-019A-0D70-4727E7E53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91F8F-2D7B-903D-2BF8-8FE9748FE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275A2-B368-5E41-913A-7C86251B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83E2-539B-4E83-B63D-D074E822A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EDF3D-8826-3DEB-E4E0-01662D2C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1685E7-F9FC-78F1-DA1D-30DAC0C1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23FA-DED4-40E7-900E-1D89EBD6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60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623761-A09E-7609-E488-D6FD9021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4AC3A8-20CB-C867-CC3A-B99FE82A3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E9601-A383-A4EB-CFDA-F51468EE3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383E2-539B-4E83-B63D-D074E822A42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BE58C-C644-B4DF-D237-4BC1B3186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BCEA2-4FF1-6047-BE47-1ADDA905B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23FA-DED4-40E7-900E-1D89EBD64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3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130" name="Picture 2" descr="6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2024-03-10T06:08:01Z</dcterms:created>
  <dcterms:modified xsi:type="dcterms:W3CDTF">2024-03-10T06:08:01Z</dcterms:modified>
</cp:coreProperties>
</file>