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40C66-DE54-D38D-F9A4-9119FC452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A6347-3ADA-67F2-3470-ACEEA101B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03FBA-C200-B426-B86E-0A51041D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C6A9-0B59-483F-8A88-DAF46614C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34A99-82B8-B03E-BDDF-ADFD9480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4CAF4-0686-8FB3-DB69-8DAE5E65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6F6E-60D5-43C6-B9C4-36B907932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7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C1C64-FDA2-A096-0B4D-AD6B8B45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A4B24B-0141-1DC1-5D98-749E50F43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D8DF4-ABA7-C454-1A29-6D266CAC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C6A9-0B59-483F-8A88-DAF46614C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4918D-DDB1-920A-5FF6-5D0FB7F6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044F2-F409-C438-56A6-C2E4FD46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6F6E-60D5-43C6-B9C4-36B907932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1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0877C6-0CCA-C0CE-3E75-9081234A9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4E4E58-9EEB-42E0-77E7-B3E2A6524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31CFE-746D-55A6-3AB9-793C502D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C6A9-0B59-483F-8A88-DAF46614C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145E0-C6AE-C20E-9ACD-02C1FEFA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291BD-D189-F5A4-CF95-95A4FDA8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6F6E-60D5-43C6-B9C4-36B907932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0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B59F3-7BE0-07F5-5ECD-CFBB2DF2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A24F2-9E74-BF43-51B1-3DE4B7A9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C035F-44DC-589A-22E3-5F8A759B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C6A9-0B59-483F-8A88-DAF46614C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2857C-3DDB-8BE1-9A00-EBDED4B2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EB651-178B-A03D-D532-3773DADB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6F6E-60D5-43C6-B9C4-36B907932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5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3A7B3-1B5A-9CEB-FFEE-5F7D87B9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598E3-797D-FF94-B733-5270842B8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9BE3C-237A-7823-1080-F2917230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C6A9-0B59-483F-8A88-DAF46614C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048B3-E4A4-79EB-9D28-283A4F66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442D3-B0F8-9A4E-4A00-6FD8F37F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6F6E-60D5-43C6-B9C4-36B907932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3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36E96-36DC-8CAC-04AD-D524936F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11393-F07A-6282-5279-E19B1EBB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8391C-DDEE-3616-3697-42C84FD4C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95EBB-8DA3-3E8F-4ADC-DDB14B63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C6A9-0B59-483F-8A88-DAF46614C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31661-93C6-12A7-3C15-787158E0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F9783-999C-8668-6FC8-66244B97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6F6E-60D5-43C6-B9C4-36B907932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5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D7878-9F38-EAA7-F422-91A78094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D7BA1-8E51-2A1A-EBFD-2E7E9DA8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13AF7-3364-42A2-321B-F3CC56837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54CCF-34F5-361F-EA6E-478793ED1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93074A-6E41-BB22-778C-494AEC20F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B8A427-EBF2-8A1C-9285-A1988712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C6A9-0B59-483F-8A88-DAF46614C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21B4EE-0652-7402-2C2A-65D28BB0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7D836C-9393-E4B4-3472-B2F45E02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6F6E-60D5-43C6-B9C4-36B907932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C4B03-2999-33AB-4E68-ECBD15D8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30FC04-5D94-1B1D-3406-C70C6DFC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C6A9-0B59-483F-8A88-DAF46614C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ED8345-ACB7-D01F-DCDD-65567096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2BCB6B-40B2-75D2-BF54-AA86B98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6F6E-60D5-43C6-B9C4-36B907932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1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1986D9-F57E-0F51-B049-930A83D5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C6A9-0B59-483F-8A88-DAF46614C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AD86D-0993-90AD-33B1-A9A27978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46CAC-627A-A3BA-35D2-86526AC7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6F6E-60D5-43C6-B9C4-36B907932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3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6BC52-A3A1-2E0F-B413-0EDABDB4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BFD8E-453B-D048-F965-DE3503D0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D7CCDC-C065-F36E-9586-3568EE96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AB348-F9A5-0759-12E7-B3ED5A0E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C6A9-0B59-483F-8A88-DAF46614C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BF42D-1D9B-FCCF-EBA9-018F38A5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DB70D-D483-22DB-ECE7-7C010360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6F6E-60D5-43C6-B9C4-36B907932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9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FAA2C-D219-73B7-16EA-CECAD0F2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F04FB1-366F-7BE0-FEFC-C13B18357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8667B-8071-1A47-ABAC-0A3F76E80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E4E28-36F6-8D40-7BC2-A191B20F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C6A9-0B59-483F-8A88-DAF46614C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43F25-DD7D-7918-2120-EC239AD7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4EC60-A88F-6B2A-165D-36E85B88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6F6E-60D5-43C6-B9C4-36B907932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9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0404A2-C7E6-0896-F779-1188C0EE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2127A-1FC9-73F6-6194-C865B5EB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6BCB5-FF53-3910-A839-7445A9E94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8C6A9-0B59-483F-8A88-DAF46614C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9DFE1-8C02-28FC-20D3-20ECEA7D9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08F91-ECBD-7D55-DA35-C87457B7D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6F6E-60D5-43C6-B9C4-36B907932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130" name="Picture 2" descr="6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2024-03-10T06:08:12Z</dcterms:created>
  <dcterms:modified xsi:type="dcterms:W3CDTF">2024-03-10T06:08:12Z</dcterms:modified>
</cp:coreProperties>
</file>