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AECED-3FA3-635B-7966-6FD9783B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9119-B93F-4496-49A7-3C5FB9DF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197FD-1CD1-E5A9-608F-CDC4235E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906A9-3445-A983-2A1C-68DDE171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6DA23-8CB8-806D-D381-6972C6C2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9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36E6-08FA-1ACD-E431-205EC6A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B617A-72C3-EA56-4FDC-67974F77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0DE0-2198-58F5-6C94-4F31D078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77A40-8D99-22A7-B597-ABBD2E43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5F817-C499-42EC-3747-2310592A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3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153811-61C5-8CBF-A281-DEFC6172C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DA482-4EFB-6B50-2CC4-C588B3B77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93081-EEB9-CCE0-8D85-5B530A84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D6022-134E-9EE9-C4DA-D10B07C3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1A7C6-CB40-1765-EB53-0DAD11E7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3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16C9A-3476-1F35-DBAC-BC21189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620CA-A21C-890E-D939-5BE2F534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203EB-E8CC-E7DC-2F00-EE25A237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7376F-DCEC-DE7E-4313-FEC0365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16391-4E53-3D9B-1602-5BBAB340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2B06B-8DC2-E36F-5D21-E80AFFF0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2AF10-860F-C2D4-6E72-39BA9217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C05BF-3460-FD17-68CF-A51A5C3E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EC8A2-6D28-1898-5870-1E4A1FBB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A928-E946-ACE2-2B9C-30E862E7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25E-7BFD-673C-DF71-71796046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143FE-E411-BE12-17CD-59EBC747F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B1343-C8FA-BC46-624E-F4FB5829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2B8919-002D-AD7F-DABD-D0E1CEA1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974BA-3902-862D-1E3B-AA8E2A45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A660A-0E16-061A-8DCC-5A14D182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7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DF9DC-77BC-03CD-BB80-1FB1DDFE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2E011-36AE-64E4-E652-D5ECB0D0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CC879-15B5-9205-64AB-B41CA88A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D6D13-7369-EBA5-2DE1-7371A09B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2C89B-8D43-D2F8-7796-1109A332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4E096-6D12-A6D1-6506-D15263AE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24C3BA-E312-4A01-5C1B-2CE823B3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2256F-79F4-B8D8-4C04-5A19825F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B9662-3EAA-1649-031A-18717B53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57987-45B1-6DAA-6BAB-80428169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1E033-9FFE-4144-38AD-480CEB77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A174E8-E2DA-B421-D225-2539E313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5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3BEDF-2510-F0E3-8FDF-CE0E743E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91977-5163-2A74-6DAB-FE19BB28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67652-2108-0749-F2B0-D8FD65A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9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4D04E-1D36-4CCB-9F9D-31CE3643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0DA97-A7AE-533D-DA1C-3EC3CC28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F9388-A070-E8F6-3504-2F884595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06F2D-F91F-6CD8-232A-1F4048E3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E5200-91D3-9513-3224-3599ABC8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6A7C8-B37A-4AEC-2D57-EAA94C16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2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339F-57D3-3522-A283-BB83E3C7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BB2E54-31AD-E811-4363-1E4303FF6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8D486-872E-6C36-D139-DCD3F115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E3A85-47F6-D91E-E339-BEF6BE69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D3DA0-D8A7-40F6-BEDB-43548F88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F69FC-4055-66C5-C3AB-571A9BD8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61F1D-14A4-A46F-D791-62D952A4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C6D8D-5FB2-A133-4440-82DCB48F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79656-82E0-FDB6-71B6-9F96B8FF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EF8B-E3E1-499B-A035-96566AE228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0AFFA-D95F-7DA4-BD56-39F5C6645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ADDC1-D7EE-3529-73F3-143C924D7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872B-07CF-40BC-8038-64235AAC6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6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178" name="Picture 2" descr="6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2024-03-10T06:08:23Z</dcterms:created>
  <dcterms:modified xsi:type="dcterms:W3CDTF">2024-03-10T06:08:23Z</dcterms:modified>
</cp:coreProperties>
</file>