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07A1F-9E0B-C6F9-35F6-2D9E55D2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AB088-4AA0-0FD9-1462-2729728B5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2F568-05D4-F6E9-CCD6-643B7051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C716A-81B7-1C32-37EE-D2CB371C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861C-45F9-F3ED-20F7-53DA0D75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56804-5227-4EC5-8884-BF997CBD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316FF-2402-1637-D41E-03AF639F7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34B69-D511-D50E-0DA0-622955E2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500F8-1BAF-6C1A-E51B-42E042EC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02A1A-AB0D-F5B7-3192-B12FAF37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8F775-4A83-8489-DAE0-07C0000B3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04331-F366-3387-F8D3-A788E55F1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79F30-5978-10C5-A819-CED4FA95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53808-0369-E171-5C2F-D2F5705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EB275-31CC-2A8D-641A-C52DC2DE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84E29-2F1F-8C87-624C-7E71ECEB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3ECD-A9AA-6121-1AED-FA26AC8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976B0-BD4A-4ACA-7491-5CE5E615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4A6B6-B5CA-0DBE-E733-52BD0E3B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3AC70-5DB0-1F8D-D65A-B642D339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7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1C15-0579-0DCE-87C4-4D6CC44F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66086-6525-528A-9D87-53CE74BFF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FEF76-D39F-41F3-6FC2-113F2F57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61E29-A704-8E3D-5F60-C8F2BDE4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029C-5BFB-6C53-4326-641BA061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2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9EFC-83BC-B447-C66D-502AF1D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8190F-2467-CAFB-438B-92C2D963E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4945A-894F-EF5F-9B92-230C5E06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5A975-816B-8835-F61A-A44AB0CD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F0ECE-F753-5DEC-4841-D375AA2B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68EE6-7C8B-B5FA-C35A-42A2D633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6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35485-DD44-E36B-AF74-16F75A04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47D82-4422-4CBC-11CE-2CDBF315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BE3A5-A36D-4776-D762-72A5812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2E22A7-C980-C29E-052D-1DAF3BC6D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A524BD-33AC-D2FF-626E-FB1471979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00788-EBF0-26EE-85D6-6EA484E9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1A6E9-A5C4-F088-85DF-7457B378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130ED8-AA9D-F13E-D2B9-6A97262C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4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BBC4-46B1-688C-C967-4D8582AD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937AD-4D12-F661-1746-C912A68A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FF1FA2-2493-6B66-06BB-296008DB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3EE7E-6483-DBC1-94D0-9BB972F6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EBBCD-E786-9CFA-FC1A-7D856195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36D9B-2F81-3E26-0CC4-AFD97115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A0596-1ED4-E685-6F3B-D7BBE8B7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601D-21A8-05DD-5462-325B9294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5493F-2C77-1726-215A-639740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18F52-C50F-425F-ED4D-22BA992F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2A5D1-CAB7-A8FB-48A2-CC3D9ABA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9B642-18EA-DAB6-0416-138CF147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7E628-2DAE-5264-B1CB-851E24D4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6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84158-B72B-1A8C-8C68-A451EFCF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69E726-0C65-7564-BD7C-ECCD8CC79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9BDA3-41BF-73D1-8E05-B583C63FC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D4B4F-A1A1-9D79-AE16-DF0C3BF8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793CB-9285-E6B9-A1D5-2DD1E924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15010-ACCA-ADBE-4D8D-9B0FF05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6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3B587D-0512-CC12-8895-959F1CB6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129E5-271D-D5FC-2BF6-D6A6F12F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1EC0A-AE2E-A144-C1BC-2AE2D9526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C7F8-1DAB-49B9-A240-90EAB50DD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37F1B-1106-B975-108C-14B98594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510E1-0F27-E857-6BE7-F5D482A1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5FDC-00F3-4B9A-895A-9EE610D7D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0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178" name="Picture 2" descr="6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2024-03-10T06:08:34Z</dcterms:created>
  <dcterms:modified xsi:type="dcterms:W3CDTF">2024-03-10T06:08:34Z</dcterms:modified>
</cp:coreProperties>
</file>