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79536-E340-EE29-E61C-FD93365F1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01FFD-7163-727B-33DB-1E9BD8875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CA682-D186-6B50-6D2C-79AFCDC1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45C3E-5115-62DF-D2B5-CEAAE947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02D11-367D-BF66-1154-657C5BF9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E0BAB-A8D5-F7F1-5DDB-504F8CE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DE163-8B13-5940-77A2-F6C5E044F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142A6-E06A-D9A4-9547-9FF4FB8A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D0F1C-0252-1EDA-6DC1-C4871E25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00AF4-7F13-D05C-5B4C-9D4AB82E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9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E0702F-B334-8A50-6E62-ACCBB3DB1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00807-4F3E-C568-F667-1B83CDFC3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23588-AB5E-84A8-503B-83A8B5AD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F185E-C593-5F77-9811-20BF8D4B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19322-1C10-BF9D-E987-8510AFEC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E710-8D45-995F-F801-90B0BFB5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2A5BE-854A-688B-E2CF-36E7CD9B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6C9DE-CAFE-CF43-6A33-D9A552A0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58388-8AEB-3561-34EE-ECA87208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801DC-8FD2-1979-FBE8-EF6B2A8D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B148-A5AE-7FC9-6388-AD253863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B6C94-18DD-2968-C70D-CC7714F07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CFE82-2443-AD89-EF30-5BABEE19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A3F03-C0A6-DA67-FA2C-426D5AD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5BACB-F8A9-28D6-2EE6-72CAAE54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5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9E72-5CD4-A2E2-230D-9A1F4634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C60CC-3DCC-FBB4-89F2-BD65C47DA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173D6-F920-973C-9EDA-624F1364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DA5878-8A40-07BE-3AFF-687AD552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4B1CB-4EB7-BEB3-C5DF-3FFA2636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F7650-6B7F-3F6D-F2DD-91B5A8BC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4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5E92A-8043-3247-E8F9-70997779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0563E-5975-7ACD-43D8-C2621449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41D98-68E7-28A9-87D8-89282EA45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6F6638-506D-F98A-F506-6574F133A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B9D564-C3E4-8829-6EA8-F8E1BF61E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96D4E-257A-2AE4-6AEE-0DBFCB22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BD2929-B9D6-CAD1-1951-DF4CCA34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2139D0-E3CB-9421-A588-9EB48190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55C5A-2FD8-B0C4-47CD-E107548B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BADA2-EBA6-C544-0001-F7204E8E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C897C-8D4E-71AD-9722-DD1041F3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A80EF-9647-47EA-1523-0A2114DF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1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0C283-2E23-35CF-27D6-5A7499E4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74700A-DAC6-B393-6EAE-5A74E6EB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5E535-6C17-9297-393E-CC15483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9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AC44A-DDE8-5730-055F-F27F501A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90693-4F83-3ED9-F5D0-BE1DE9E8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29B91F-FB35-1D82-C757-5C8FAE8DD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62CFB-57DF-B1ED-2DC5-09148989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8D2DF-B833-5C9A-B24B-D2BF2826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37C7F-608D-ABD7-3078-5D983D86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3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375A8-99E3-E503-486D-2A080054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969C9D-C74C-6A87-69D1-1D5AA1812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B14EF-FBBC-8D47-6C0F-F771494F7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04FFE-73D7-8A06-DF01-EDD35A3A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F8A37-E840-CD8D-3543-D5D944FA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72C13-2CD2-8611-86F9-F59F32BF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1325C3-BD07-D478-500E-273F8055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A6B34-7852-7F65-5DFE-F45D9F58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59BEFA-2606-CBDC-8CBB-807FDE2B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DBB3-2E28-4251-A4E9-9AD7F0E7CF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843FE-F8F0-8BFB-57AB-810DF08C1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14D01-3967-5743-D94B-D4806F5B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2DB90-3445-4B0B-8AF9-6F82FEE48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4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226" name="Picture 2" descr="6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2024-03-10T06:08:56Z</dcterms:created>
  <dcterms:modified xsi:type="dcterms:W3CDTF">2024-03-10T06:08:56Z</dcterms:modified>
</cp:coreProperties>
</file>