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4250-2F4D-31DA-5D30-7B20AB37A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FF017-1A93-2A02-9F9F-1954ED049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DE60B-1101-536D-4223-949BD568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7ECAB-BF32-8978-758E-4C2FA2B3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554D1-9316-08D9-87F9-806DC387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2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E3A58-B387-B585-8E0F-6D2309D5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4C8849-E094-3C25-0E63-764FE3B3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1CED2-E341-5A57-29CC-6D24B535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31839-C618-4DD5-524E-A869E179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D7558-06A0-20D8-1A01-DD94B48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8B5FA2-1333-6659-E1B2-21FC1F518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9A9C7-1EC4-24B4-5F92-451004D6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EE846-7CD3-9F1B-498E-B0435481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4E87A-3802-00AC-6AB0-A6EFB26A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80F84-C9E3-1742-FEE5-1F99D89A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E9A2-1F3D-4B89-AA37-72AA5E81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84CAC-97A4-AA60-1858-6FD660C0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69DB2-B317-617C-233C-4A1375D0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61D17-CEAD-65AE-571B-3FCE6E9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5902D-9914-30C8-C050-7EB77835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8D33A-6EB7-0D6C-FB68-46BE9984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1222F-853E-84BF-8342-21BF11647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D793F-2043-9656-B3C7-C702D5E0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BF96B-587C-B16E-94F6-53437B7F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1C07-3243-D713-B065-D2CBCB16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5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CF7AA-C14D-22AE-E18F-0C0203C4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2B3E9-11C7-EFA0-A182-0229DA6A7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0AD24-221F-2402-6851-43C86E5A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F2D9F-92B1-EAF3-F2F7-29A19B09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DDDA-4FD7-167F-D4FF-6FEDFFE1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49D1A-981D-9344-87DD-FAA8AF40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3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4A9B-A1E2-838D-7473-14A60704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E297C-EA30-5265-5C52-CCCE3F1C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4B457-06CB-1B75-6DDD-D7281A884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8919E-5A02-5C67-4363-DD053C18B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1DB8E9-9AF8-328A-78BC-E113276B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59949E-A361-5332-C7AD-5D0A985D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DD29C8-EF4D-ACAF-87E6-5D374973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6E4775-CFD1-E747-64D1-2BF4F017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4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7E375-83B5-1CDB-F817-461E6F58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FCE110-67DF-2C5E-E7B3-A8A3A148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482A3-CD60-C0C1-1B61-BECFC5F7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3A1F7-0D34-54DD-080A-69C1EE91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4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B8ED1C-349B-76A9-5536-5221C7F9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0AD83-DBEF-E80D-F975-58534E08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B2536-3CE9-9F4E-C0A3-FABFAA8C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7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B6694-1032-DED4-1F1D-F7695BE6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C9139-AD8B-FA9F-F94D-00653CB1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D36B2-C34D-1F9B-D65A-A80B5F4AD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0588D-0053-0C88-B2AE-521EDDD6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5F36B-D9D6-941C-E5DF-F9627975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D4647-413B-627D-4C92-69627E2B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E504D-003C-0AD5-4162-DEE924E3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1B28B0-581B-3B25-B308-A9072778B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1CA0D-0B94-2A7C-5935-9ECE3DA2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2C626-491A-CE0A-9E5F-1D143E2F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86A17-C49D-3945-AC9C-6C0BD3D5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B1A6-C9C3-420A-C08D-DB602385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A7B544-3671-8198-25BE-4811A13C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50397-EF1E-A91B-BFC2-18FC66D3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FC92C-501C-8133-C74E-EE285FA08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A15F-F975-4DB1-9A04-69A7E0C3E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F8621-8F5C-ABCA-A379-E3851D4E5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A2445-DA1C-2B2F-E47C-F1CD4520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5C75-4DCF-4FA2-887E-DAAC764A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274" name="Picture 2" descr="6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2024-03-10T06:09:07Z</dcterms:created>
  <dcterms:modified xsi:type="dcterms:W3CDTF">2024-03-10T06:09:07Z</dcterms:modified>
</cp:coreProperties>
</file>