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64A4D-3B4B-55F2-8C13-DEAD0B28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75819E-8B34-3A8D-4309-B1966C789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26F11-0BC3-D56F-849D-A27365A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9440F-9E9C-C3C0-8EEB-0FE625D7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CF581-F1C5-4AAC-AD7D-1D53250D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4D31A-CA37-912F-070B-A02724CD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79837-D600-1FA0-15CE-615BE97EC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420EB-3575-4D5E-C5CB-269BED5A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7774C-747D-2E43-169A-4D396B53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C24E8-098C-58B0-B496-1A0FF40B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6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0366E-A85D-9EB7-FA45-1930AFF1D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F5E5D-0E61-0B6B-5334-D852A9267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19B52-5CD3-62F1-ACEF-A10D6B50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42700-1319-17EE-B4ED-CECA36F4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2ACD9-BC07-5CCA-5BED-C9AF1C8B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123B0-4ECF-1822-4164-81741C11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5BAED-11A3-EC20-4C55-EAF16365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A84B6-D645-A41B-E0A8-BEF2AA45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A3DAF-D3FE-ABDD-FC59-42E9A11E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F0656-BF1A-2D33-8FF7-3DF6EE2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121A6-A6E6-35FE-19E4-5878DF65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B7F76-694F-E853-AF2A-DFCC2A54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5671B-372E-A206-DE55-BDF6365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0FEFC-ADD3-1F89-B594-423EBCD0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7A6D9-3E6A-234D-B761-6F83EA08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7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9A4BD-CDE7-84EF-C33C-C9CD6221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FCB51-AD27-C080-CA0F-52D50F057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F3520-8C44-464F-D6A6-F13BC54D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E48A8-DB51-CA2B-A8E8-A2C19162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3F6E4-6DE1-D8F5-8E26-2ED91132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20794-157A-B3D9-2751-57267055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6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C0E06-31FF-3684-BFA5-240479B6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D1070-EFCF-BE09-CA66-A7C9ED76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1E9F9-C69A-388F-52E8-FDB4EB1CF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D2FEA3-2F4B-3F69-9C35-3A26C45C0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9CCA4C-4E76-8DF8-3822-567651C6F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532C58-CC35-5B05-247B-8D4B69D4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B14A2B-8B48-6905-E39F-FFCE0C77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630AAC-F479-20E0-F943-6069A235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4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6E0BD-C201-E1AA-B181-24D19622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E3865B-33FE-28B5-D3BF-D1CE030A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ED4AFA-B76E-77AB-8B7E-B043E06F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727E6D-F87F-1D4A-6796-117737B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1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91A075-05DC-BC6A-6D63-F388AF13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7552D-AAD5-06F1-E648-BCF28C9B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E76C0-E3A8-514A-F478-C2EDCF7B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0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E18C0-F7C3-0014-D178-76672D66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AA048-7194-DC15-98F5-13301500A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57D93-307F-25FF-A591-62099220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E857B-F2FE-5C23-AB8A-5DEAA1C0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9CEE1-7906-7662-A78C-B1520AC3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9740B-9D12-9BBE-0FA7-545E1964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1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AA8AA-9BE4-19AF-FEC9-1CBC0F8D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B1FBE0-04FA-E724-A702-9AD88390E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38563-3DC3-5C1B-0ABE-59597C07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6891A-50A6-5EEC-C953-7CFEEA0F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F2EFB-5E34-4D74-BF8D-B27D10FE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CEECE-0969-20E4-F4F5-0E056755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8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767043-4E7A-7918-92A0-5BAB99B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4B753-DB36-E8A6-1FA0-6EA1A0CF3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E407C-A7BC-06F7-D2BF-770354D61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92E8-0182-4F6A-A6D6-AA4322D41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9ECB3-ED90-6901-79C2-CE930E3DE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DDA1E-FF6F-48F2-F501-B2EEACD4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87D2-23A5-48A0-9169-0DDDA8FB1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0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22" name="Picture 2" descr="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47" name="Picture 3" descr="67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2024-03-10T06:09:40Z</dcterms:created>
  <dcterms:modified xsi:type="dcterms:W3CDTF">2024-03-10T06:09:40Z</dcterms:modified>
</cp:coreProperties>
</file>