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94BB9-9EAC-A280-F5EA-080B6450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998A13-998E-7CAC-76C7-6586D624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A4405-F9EE-892E-8FD8-DD3B9EA1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892EF-6D0A-FC14-DCC6-5B86247A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93D3E-A36A-0000-D359-C52916B2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7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D8B05-850E-238D-0BF5-C47DFFDC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C843F-F4FA-8E01-C890-C45EE6662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D654A-E9BB-3CDC-88CB-80AF8185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CBE91-178B-013D-E49D-6372A809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47099-A877-093E-33BD-6BD13A6B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8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452C95-C994-24A0-E530-FCF967ACE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A67EE-28F6-CC91-52CC-93084209F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9FCCD-B2B9-0C1C-BB38-1C79971B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9E370-A2C0-9129-39C5-714ABE87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AA232-065A-C44B-0D7E-3F913C7D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8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049FA-B692-FF7A-1245-1154C489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EB19C-FB0B-D9A6-9050-899F6978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76A93-C2EE-CA57-888D-6B060A26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A03AD-22E4-5F88-E3B2-55F8F9C2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7E6D8-27CC-815F-1F9C-5C8CB525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5E55E-695A-6595-0F06-836B3D74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12A0F-4886-A2D5-F1B8-DC424D9A4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50082-0F40-7866-3E11-071C8E4E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84E9A-9436-F64A-7BB6-1BC7287A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BF415-2D41-43DC-FD43-5FF90125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13C9A-5E03-604C-183D-E02089C0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355EC-FD97-1A4C-88E5-0A3328E4A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3224F-D045-7FFE-C224-1602DE87B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6B041-BA74-BE47-341F-DBD3667A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1BA59-8CE7-0527-D1A1-6F93401C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6DDB9-18E3-2640-228A-245EB61F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73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86C8D-B69B-49F3-3661-DFB3281D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2D9BE-2D88-104E-0EA7-FC434EC2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3297D2-A8F5-5088-C326-D2DD010AE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3F114-B31D-7F95-9E0D-43B1131EA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0A226-F616-3520-786B-426D3AEC7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E1F0F3-BF56-3823-DC47-6205B3B9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DB333A-84AF-2EFE-7671-61E2486B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837D0C-3977-8255-EF32-B337F4E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3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EFB8C-5C49-10EC-537C-0D7EFBC3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0F3428-8636-B462-47D2-2B0290F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C32BD2-6F06-090C-5862-6684A7B3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9EC26-E9EF-03E0-E1F1-03A26A41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5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B63D0B-49A7-EFA7-2E43-C7AF5EA6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AFD8A-59A5-DA45-6041-A4108DB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B6AA5-55F4-7C00-3077-F03D206E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ADA40-208E-8137-CCA6-E5D08013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1B216-4C69-CF5C-3120-FF640355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719F56-194F-3154-75A5-9F7F36AC0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DD827-1496-2791-1F22-39895980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143A0-081A-781E-D567-946391CE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A90C6-9B22-176C-CBD8-5FE0193B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9F7E4-0D96-AC4F-CC88-B0D481FD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F4A974-A015-05C5-C208-1C189F2B6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01928-DEC3-375B-A46E-0F67486F4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7E07C-479D-B776-B5BB-AC6BC597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BA715-F399-2D05-1912-EFE274B0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988CB-B09E-98AA-27E5-6F697104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8DED8-E843-A888-0CC1-965F28CE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202AC-5B5A-07E8-65FF-BC7AE352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360CB-D358-6247-51E8-9698AAB9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70F9-2E22-419A-B7F0-1EE33262E3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8D58C-BD5A-370B-9576-8E738A1DC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7A8BB-D08F-6EBF-663C-EDD94651B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3E55-7A8F-44BE-A749-F2AE7360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370" name="Picture 2" descr="6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2024-03-10T06:09:50Z</dcterms:created>
  <dcterms:modified xsi:type="dcterms:W3CDTF">2024-03-10T06:09:50Z</dcterms:modified>
</cp:coreProperties>
</file>