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7DF0B-3238-8EAC-3B07-639A7C40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41650F-15D2-2C28-DA97-886CEBC6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AB05E-177F-862D-C3D2-82D324F2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E33AF-7503-5B01-D321-6BB2BF7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0CF39-3D0B-872E-505C-62DDDFE4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2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1CE60-0028-E25D-7917-A837999C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F9F3C5-DF71-11AE-5B0A-AB1AE95E7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733C2-A0C4-8996-8FC6-A9533627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715E4-683B-D676-3515-7D5EADF1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FB99B-4670-FA5C-CF20-4B92DB25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9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9BFD49-1D76-53D9-D3A5-C33997B3F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5EAB0-7C99-55DD-1689-6CB8A4C6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A86C2-FE31-6658-CF61-2015E63D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3781A-2DB1-B09B-3F66-13BB9831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47192-BC12-ABB6-C10D-C4D2E2C6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8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DDDB-86DC-FE66-A840-0E8A7C58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F23B-30C9-8FEB-323C-F8EF98F3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1361A-1B41-86FD-087D-1569BE0E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463EC-C028-A386-8736-F5AA0E2F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BAAB1-724F-AA52-03EF-96179E05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8EDFF-6CB7-FE1B-FDB4-24D9FD0C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45A49E-EE7A-DA15-7624-595CE350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546C-F820-F312-EB43-D46B307D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2B999-A304-A8FB-F784-45317723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FE930-0AD3-BA03-5FE8-03FA88A2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B3AB0-7D87-95CE-7ECD-EC37B725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697BA-B389-0F51-2275-303FB7733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136D1-1E14-873F-3993-818BA6805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45DE7-ADA9-7B65-EF9A-4AC4DA74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4949D5-A6B9-3FEC-0D6B-AFDC41D5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EE571-073A-DCDA-D973-0A795C3C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4C0BE-CDBC-BB5C-BC43-E78F2A68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93BB6-B54C-C76F-8E7F-3156818C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E5612-9E9A-A722-1ACB-9D195A1F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A97694-F21C-CA24-0086-BD9D46537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7B645-94AA-C078-D111-2C78EB597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397D74-A535-68AC-BD12-D007B3DF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DF579A-A534-14B2-8D92-815B7DE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029E8-FC97-E8AA-7BD3-17F5A308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0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F22D0-24E3-68C8-7132-17DB0626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CCABC3-8957-BB2E-DBC4-60B27C6F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975CE7-8829-6334-33B8-0A3CD85A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841F4-7813-73CD-5C18-9A22E217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3DD94E-74D2-B45D-6D20-935ED23E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B6AF2D-09B9-2127-7F73-63577CCB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DCC25-A83F-83F9-2399-2096BF47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4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E4E65-58BD-3518-25AF-D265A13D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E76F0-B235-D79C-D080-68C97EFD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597F6-2F1A-F119-6729-7709A89DF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279CB-D4A0-9E63-1E8E-3A9878D5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5661B-54EE-B412-6E32-0DA82F86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6C68C-2131-8350-BD39-F5B4E70B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2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03BFA-64FD-F75F-22E7-8B22BFAB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6967EA-AAE3-A851-7666-A9913CD87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CBF332-0C23-C40E-0D63-52B90D0F9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2C553-5F80-8868-FC5B-D8F521CA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A56523-8C7C-58DE-C9F7-AE90D29B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E0246-E28C-AC67-CC3E-78B1C4B1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A0A9DC-3259-E320-FB35-21DDCFF7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93F74-FE10-C6DC-E39E-2B2B253E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240C4-CB25-E971-F3F9-921E0087D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F69F-C108-4077-AD7F-315F5E245E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BB24F-BF10-C049-5378-14165D5DB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6B67B-FF1D-D1C1-1A02-25DCB18D6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BD83-F1E9-4286-975E-E382552E5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2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370" name="Picture 2" descr="6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2024-03-10T06:10:02Z</dcterms:created>
  <dcterms:modified xsi:type="dcterms:W3CDTF">2024-03-10T06:10:02Z</dcterms:modified>
</cp:coreProperties>
</file>