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41C3-CBEA-753A-F448-F1EA18FFB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C72167-D0A7-2ED0-3DBF-DDD456F5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F268E-BAAE-4E8D-CBEA-FBD8ABF4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14B2D-AED7-C714-3739-6F62F7E6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2A246-5525-E21A-B743-93C918E2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3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59F92-9653-DCF8-6D9E-08919795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6040B-8772-099D-482A-88231D701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63099-8BFC-4EA6-E36F-F5BB11BE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9974B-46D8-7E75-9301-08F8FC42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FA9C-A156-760D-6723-572BB367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B87E3-DCFB-9944-5A50-80886706C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73E99-C8B6-8BBC-99F9-02F4F737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658CB-EDB4-10BE-BD12-ED5EF41F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A66C7-6BE5-760C-3E11-85B59751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80155-0690-7A4E-D167-87885CB5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5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2B3B-78C2-6881-52C6-C2605CE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AAD-88CB-9776-188F-6BEE33EB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39EE6-597C-8DE0-7240-60FB3163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697A4-D3E2-CF39-0420-DD0F20EA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03A3B-48EF-3E7C-2900-57F27F45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3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AB90-B4BE-2763-66C5-278A05BF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4A81C-16BC-A4F8-D09F-6AEFD38F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371ED-9848-26B9-5E51-0AAB98FC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BEA39-9404-BF53-57D1-62B54B87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15968-C337-1163-F071-F5ACE52E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7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7164A-6440-FA33-F6AF-C0EC989B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CC5AE-5B3E-00F4-5B9B-030273D19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11DA2-C5F6-F968-5AEE-F54DB250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FD060-2B16-1916-DE18-A4908D6C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4E4A1-E63B-85B8-49EC-6DD90D9D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1294F-D241-231A-160E-D896C990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8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0E9B-198E-12DD-3580-23399269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79E49-9D66-AC1E-4029-03B03C19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7C741-C77C-3684-5BE8-86535EDF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623D80-A54D-6B91-B42F-964815449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80CE4-F618-1C38-99EA-C8E6D9B67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7B48A4-9816-D4E9-DBB8-7308D1CD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D235B-A5B1-4B43-3E6F-701EDDB4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1A842-9513-9D4F-2977-3E86CBE5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2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707C8-827D-5233-D34A-20F7DE66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AFA5C1-2D94-691D-58B3-AAD9149B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69C1BA-6190-8794-C1C3-A459FE90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15D21A-C91D-B748-E78A-105355BB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6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A74D41-620E-4C97-424B-41569F65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77E91-1D02-F3DD-A5AA-8334A716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E7C93-01D8-6320-4C71-909922D2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99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6B309-4967-461C-E38F-05510F4B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910F3-0816-C3A2-8E04-079231B2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4EB49-EC0E-4E20-A0ED-A84B9C01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06C7A-5BB4-7480-ACB7-7C4E3436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35F3F-E386-861B-C6A7-B2262167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21436-40AA-9F4C-56FE-32B676E3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0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7B4B2-B7AD-6D51-111F-051CEBD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4AB11-C54B-AF73-AE3F-A4C28E99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E76BF-8D2A-D192-59BC-2BFF73C17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F8817-520A-29ED-0A67-A35E6F52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A5D8B-06B2-6E43-97F0-574F7C8B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31CBC-3D32-71BE-9558-04AB1B20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66EFAB-1AB6-8A9B-BCEC-77A6DA3B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C16AA-870F-2464-DD0F-8C6BAEF7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47EA6-C377-5DED-55DA-819E1729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BA23-4AF8-4CEE-8758-C9D294637D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16714-525A-9524-4AE2-6649FC393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CE9C8-4965-5F0A-8299-BEE690D1E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3B97-B195-4CED-B828-C1C1B0867B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514" name="Picture 2" descr="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2024-03-10T06:10:56Z</dcterms:created>
  <dcterms:modified xsi:type="dcterms:W3CDTF">2024-03-10T06:10:56Z</dcterms:modified>
</cp:coreProperties>
</file>