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D413C-549B-EE74-16BA-B1A4BAE88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30A240-F786-3919-1949-64FA7E97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F100A-EAFC-836E-2FF2-7AB5F812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7946-410B-43FD-932E-DE82228E2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84B16-EF9F-8363-1461-F582AB1B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3F21E-0DC9-7799-586B-713A5969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E1E-4C3B-4D59-9FEC-8728D5F5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4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C9B0F-047A-0C22-BE2E-3ED67772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C7FFE-28CF-65B4-E718-B460E8F87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1CCE6-FDE4-CEC5-8532-049756FF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7946-410B-43FD-932E-DE82228E2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3D80E-D9B0-C8F6-1706-4B439BE2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F3EB9-9387-59A7-1505-43521354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E1E-4C3B-4D59-9FEC-8728D5F5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084E7F-00DE-2ADB-3DF4-962943EC4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91ADB-67D8-2A01-523A-F920907E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D48BB-4153-6E6A-8E90-9D2E42BD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7946-410B-43FD-932E-DE82228E2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04EE1-F7ED-928D-FE00-FABDB6DA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40E9A-5C5B-FE45-07AF-0887066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E1E-4C3B-4D59-9FEC-8728D5F5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8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A592C-E050-6B31-0AD5-0D30ED4A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F3CAF-A500-56DC-13E4-A3E07247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59106-09EE-40EC-35DE-591F55B8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7946-410B-43FD-932E-DE82228E2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7493E-B6F8-71A6-7E57-F2CAB4D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0AE2A-152E-227F-1147-5A87FE30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E1E-4C3B-4D59-9FEC-8728D5F5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0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A4239-A88A-1775-57C3-AF55F138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90FE-BE04-880D-8A1D-1E265E6C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49352-8C46-3AC3-CDD9-1A2A67A6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7946-410B-43FD-932E-DE82228E2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98EE7-EEC3-6260-3F64-E4276BDE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97E66-16D7-502F-51B8-2BEA9F30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E1E-4C3B-4D59-9FEC-8728D5F5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F71B3-3AFC-F6F6-E6A4-C1E7215C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4C5AE-1907-6916-D5B9-C9548BED0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449B8-007D-F48E-67B1-698535ED8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2B80F-B52C-D5E1-C988-BC5A85E3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7946-410B-43FD-932E-DE82228E2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A6313-577A-9FF7-67C2-A8A9651D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00970-1724-DC2E-A54B-D715813D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E1E-4C3B-4D59-9FEC-8728D5F5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9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46FF-EBC5-DE70-9EE8-0F925FFA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5674E-7E77-2248-88B3-570CDA60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D05AF6-CFD4-D13C-1E4F-1D0AD77D7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1163DC-3ECF-D906-2356-0E5933C6D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69171D-BF78-C4C6-1251-98E83E6CB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A2684B-4523-21B5-3C74-10751415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7946-410B-43FD-932E-DE82228E2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11C5B-3060-4F01-475A-FDD524B9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C596DE-76B2-AAC0-150A-514648ED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E1E-4C3B-4D59-9FEC-8728D5F5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3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CAE12-F09B-A371-3FEB-4BE9B05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527518-A3C6-BB82-013D-1642280A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7946-410B-43FD-932E-DE82228E2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E1A43D-8F6D-A674-3EF1-B57FA328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4EAC55-DB02-7A71-7B68-42EED61F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E1E-4C3B-4D59-9FEC-8728D5F5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8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3C2D9-9521-4AB8-D306-9ABC6636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7946-410B-43FD-932E-DE82228E2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0D26E-60E9-44E1-6E82-B3FD49FA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CB214-37DC-7D5F-20AF-B7F99E2D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E1E-4C3B-4D59-9FEC-8728D5F5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7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6B86B-1736-3B0C-D804-CC7B74A4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C1348-CAB0-8012-BC0D-47EF6FB7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C98C8-DFA4-C1A7-DEE9-52814435E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BFDEA7-2DFC-2830-3C22-F37706E7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7946-410B-43FD-932E-DE82228E2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9EE50-8178-CF9A-F30C-4FD363A1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8692A-DB12-9BBA-3697-09850DCD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E1E-4C3B-4D59-9FEC-8728D5F5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C0288-5A21-D583-D7E5-BFDE46F0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9B3720-8040-ED40-198D-6A31FC253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8BFF74-7157-59BB-17DA-E8D8FDB5A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9A815-E0CD-D295-0B94-622D1F1E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7946-410B-43FD-932E-DE82228E2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41EE8-3644-F324-9295-DBABFAA3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C9EC2F-EA8D-D8D8-D489-BBB1AE7C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E1E-4C3B-4D59-9FEC-8728D5F5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7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3B45E1-1C5A-259D-DCBD-C916F8CE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7379D-C89A-0BDF-8ABC-39C1DB8D3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280F4-D891-FE43-917B-351603EE6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7946-410B-43FD-932E-DE82228E2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063F6-B139-B9B3-EB1E-EAE0C637D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8B4F3-7B33-EDC9-676F-AEEA66D1D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DE1E-4C3B-4D59-9FEC-8728D5F5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9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62" name="Picture 2" descr="6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2024-03-10T06:11:18Z</dcterms:created>
  <dcterms:modified xsi:type="dcterms:W3CDTF">2024-03-10T06:11:18Z</dcterms:modified>
</cp:coreProperties>
</file>