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EEFD-E58B-4E09-448C-0002933B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EA821D-FFA7-0D9D-28C6-1CB4935E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85D70-D334-0F1C-B487-E3388081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A037A-B770-53A2-7058-7B17C3BB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2B9E8-4927-E34F-6F90-D39A9D1B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E8E63-BC7C-C296-322E-80113FBE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0B50B-C5FE-8F47-D01F-F5EEFB36B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9A578-178F-43B1-9769-40F87BA1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BFCC3-03F7-6CD1-8F21-A985CAF9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51236-288B-28A5-6B48-B787C433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5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77F90B-1E70-3B8E-7385-D44ABB047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65668-438E-6D70-1B7E-B30F1F77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52600-A1EC-DB62-721B-1245432F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F64D4-2327-9D04-0F63-5E874D8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A69F8-36A8-4953-AD45-7DBCE383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8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D98D7-C4C3-6360-5939-99B3397D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9D830-F129-2F23-7EF4-28559581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10D55-41B6-7417-81E6-ACFC5C67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30EB2-7240-4669-119D-BA97203E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696EF-45D9-822D-04B4-2ED3D44D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7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E42F-DC0A-AA92-0946-71C207EA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36BB0-C3BD-C7A2-A48C-4A664BC6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CA8A6-16BC-310F-BA42-D846B9F1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E4C0F-05CF-17EA-9ED1-1C1D3247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A0E1C-74D7-6DF0-5C2A-682D09B7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1B3B-A858-A994-5277-DC7CE678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92CD3-D40A-962D-04FC-55F16C9D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1CEB-5C0D-9982-B025-6DBB73178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C3007-3FFC-6113-4BC1-C42115FB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58075-387D-D921-5556-8700C34F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43FCD-2FCD-230E-188A-2CD703FF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3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5A73B-DD6D-59B4-1787-3CCED70D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EBB20-6C9C-C210-8562-23CBDE30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4EFAE-4828-AFB3-8FDE-5A255A7F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869236-7D43-5536-EBC0-82A95767B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6A1EE8-155A-CDAC-859D-DE8A403CA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03FAFA-D387-3303-DF92-D8111B07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1B70A3-0AED-A3F8-0A92-87B9A1A3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134DBD-9E5B-1456-B94F-ABD8DEB6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6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42E86-1155-A3E7-965B-A0EB7086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0A1AD9-9F47-6482-95E3-BE7164EE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C39606-0E4A-9163-E844-8FA18EE5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6CEA0-9457-D775-CFF9-B0494737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1E3B5-3FD7-BE76-7BCF-0E24448C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A99B0-2511-4173-E2CC-C63021DC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BDCE2-32CB-2492-33CB-DDC25984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0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077D5-2314-E1B8-BD35-381801FF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74CD4-F7AA-EC69-E0E3-25C974E7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91ECC-4F68-2D4C-6AE5-A4A5C5E9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AC9B9-0D21-F59C-C362-D9A64073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34580-907D-46CA-CD5A-FC3E60DB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C4607-FCEA-FA21-F06D-BF8DD172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6B206-4373-1CCE-DD0E-C41679F4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F1E6DC-7C75-72CC-12FA-0A36DCD3E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19041-076B-69CF-11D0-C92E5466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E4B90-6E7A-3C95-970A-859C5724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88901-4652-7B20-4424-72C3EC9B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9A5AD-7AA9-76A6-6E4E-8BE06A57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B658BF-A6C3-25D4-9B0D-3FEB53DB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71C6F-2EE5-39D6-723C-D4B5C643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E2032-217E-2AFD-40BD-B98BB24F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8314-CD39-44D7-8DA3-F7E5CD16E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693FB-788B-8CDD-9F52-8E71891D2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5147E-28C6-B699-E7C7-35E53AB92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7AAB-AC0D-4CA1-9A81-3C1A8E79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62" name="Picture 2" descr="6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2024-03-10T06:11:29Z</dcterms:created>
  <dcterms:modified xsi:type="dcterms:W3CDTF">2024-03-10T06:11:29Z</dcterms:modified>
</cp:coreProperties>
</file>