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5CE-372B-4E63-FC75-35C6ABB04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3010E3-26DF-4F7D-AB45-C19C7C79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7BE92-7D42-B994-C324-A55EE075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FC5F5-3FDC-DA57-8C25-9CE56237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33812-7197-8738-0FB8-42D01F3B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0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83187-6AF0-19F1-36B4-CAE11B2F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3AB6-C936-E8C1-FACF-73669798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8B112-5D87-1DB7-E4B3-76F19C91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79A60-449F-8C32-3D62-BA1C80C8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481D04-D2D4-8DBF-ED43-0C4F8B5A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004061-697D-016F-8426-F81F412F8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C2E670-C550-C96A-E0AF-84D6131C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FDFE4-4F4B-212B-9018-633BE4BA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1FD74-87EF-79BF-F566-AD0D0581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EB7DF-A9D0-775D-2459-1BDC71CE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7E90F-D01B-6263-1C6C-C8BFF4FB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2E20-DD72-2F51-68C6-375F0EE2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0B08A-5849-3FAF-B76D-329B05A1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5F328-9137-47F5-955E-CF682B2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D1227-FE91-2EC0-EB2B-BF5ADE27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7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E43C1-B413-7ACC-F65C-A88F4AA1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B44627-44EE-3B14-A371-C3666C88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DB006-4C60-2A40-DF49-4E0B949E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734FD-B53E-DEDA-A697-93366F2C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36E1F-E120-99BB-40FE-9DB94101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95185-B753-F4A1-EBDF-A02C4550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062A2-1192-BC38-AC7C-31F4A06D8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3D54A5-C1CE-EDBC-C3A1-CDEF7B4F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F1F7A-B8E5-1F07-4C10-91F34EE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E812E-D068-B682-652F-B2EA8B23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5ECB9F-0022-0C9F-1E77-C6538429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C0015-80EB-FE18-A579-A53BD001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D658B-90AB-BD38-9DF1-133CEAD5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4AABF-1DB1-AA0E-0518-B1EE3ECE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BBD820-1BDE-8E40-5558-0F4E99A1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00BD6C-B083-992F-A13A-912878E71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D30421-86A4-4219-7524-F98DEBA8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D5A993-14AC-9CA2-097E-A6D2577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3DD86-F263-F6FD-2D38-6C92C4B5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7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0668E-42E6-E036-AA35-C4CBF4E9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9CD853-87E2-8E54-A154-E4AEFE6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B009FB-B91D-BB56-664F-94A47FC7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98AAE2-FD50-64F9-719D-C9053416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A0A3A9-B86A-BF57-8D24-7CB12359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B407FF-C051-1773-D709-64DF9310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1FA74-CF8B-B328-7E6D-2CF6EA21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37C73-B61A-C6A6-C6E9-7D7A9E90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22056-D470-D1F8-CAB9-F884E768D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53B51-8F35-BD1A-623A-022D94B5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F8313-C5AC-8E16-7247-FF253F84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F4DBA-A4FB-A8D4-26B7-08E72714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AD2AA-CD57-679A-36FE-2151D302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9871E-EF1F-09FE-49D5-5E84D70F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E56A9-5AAE-79A3-7486-5555AAD8D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CCFB00-3F00-A179-DFD3-A93F45D5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B22DD-9853-4F77-B46B-469103A6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6B65D4-AB8A-0779-8099-0033C1B3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BAB75-69B4-896C-4C3E-EF0A1391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85BD93-DF48-1536-5479-C366ADCF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02792-61B7-3B13-329B-80051F46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A4E62-1D89-0F80-7E6A-56919792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E391-72F7-47B5-BE1F-A1C836AF27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8A9C9-725D-D1D6-D97D-AEC908587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CC7E8-8D99-0C96-8FEB-03610C011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B482-2BC4-4342-A506-FEF2ACC7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0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610" name="Picture 2" descr="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2024-03-10T06:11:51Z</dcterms:created>
  <dcterms:modified xsi:type="dcterms:W3CDTF">2024-03-10T06:11:51Z</dcterms:modified>
</cp:coreProperties>
</file>