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47A42-C228-F516-2CCF-0756A2D0E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1852A-98CE-18A3-EFCD-FFA19B55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D948D-15F2-9216-6024-6217F795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EF1C9-FD0D-B57D-6B75-CC3452F3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7F660E-9C75-6747-0F8E-4BFB07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3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91C7-A1FE-1FB7-44FF-7E0EB092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17CAEB-E5D1-A61F-93AE-182D6467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C8C48-92E7-7998-15C7-450C9FF1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F4895-54E7-96C3-DA34-20518772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CF629-4E24-FB86-68C9-5CF78724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0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29593F-1ECD-E750-8E2C-FB955B2F5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3D1785-3828-88AF-CBE3-5AA041D2E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FDA66-2FAD-0ACA-43BB-A58F1E46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8D22F-8FEA-1219-8B1E-6376DD3D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4C5CE-AA61-BB39-F038-4A52146B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7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2159-EE42-3E68-1DE6-9944F9A8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54118-B2FA-40DA-F3F4-483EB7DF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B994-008F-AC01-1C7D-94BFA72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C73FC-DE9F-C85C-5173-94B51EC8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4EDA7-DA01-6192-199C-363573BE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7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82F6-1CCE-0C85-BBD0-33DA60DE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E8602-0871-9185-ECF5-8DCC4965F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23678-D001-E679-D4FF-C894BEE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EC903-4147-A8CE-ADA0-E77AA249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19C5F-9A77-9581-1007-096C5D07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E0745-D518-64ED-3069-8C7979AA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59F51-014B-6DDC-9642-37FA94F38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5C8F9-8148-42D0-21A4-9C0E77D9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AEE8AD-8A8B-C6D3-660D-92C9D10C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A3D42-89A8-CB1E-9067-6DAC9FD8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E359D-7862-43CF-00F3-05F73BD8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75EE6-584B-37B0-04F5-9DAF1803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F3E97-9DCB-905D-DB7C-F0A8E96C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C00614-1299-324A-5304-B606783E6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DA32AE-C878-9A02-0E29-6FDA17F07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3C259A-E131-1AE6-70BD-AEB7F7DE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678D35-C028-E761-53BC-7AA2233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15E743-0ABC-27D4-13C6-4C00BD1F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D76B3-3467-BCDC-2FC1-38ED31C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C7FD-DB4F-2D5B-8CCB-D042B1DC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36A705-0773-1AC8-F0E0-7E957CD4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CFAB52-A91C-D347-ED72-6D61E301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A0B33A-D6C8-B050-57B1-CED53248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2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181131-2E2C-F9E6-295D-29A7036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9C4238-03A9-98B9-B7B6-FC46779B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F01A7-F95D-28DC-7753-55D80DCE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5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281FE-2AE8-B092-4E1D-E0AED5CD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2F892-73B5-9AE9-D130-593D36F7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37C3BB-21CA-CF84-5F88-CC5A4C4E8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72BBE-F433-D8FD-463A-8C83D26E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F38A4-CF35-8BDE-418F-42729C83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1985AB-5A3F-B25E-D0F3-F7E234EE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8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CD2D8-8C60-8FEB-1A42-27BD2938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1177DA-1630-A549-7650-D7BF0D28F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56533-0386-79D0-E0F2-1A6E44C7F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850C2-30A2-C331-610D-7DC46075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9DDCA-9490-0054-41D8-12CC8248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C00BA-51D4-D60D-68B2-19D404A0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3D7CCD-9FFF-C11D-FFE1-65F42E0C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40642-B243-1CB9-9A53-4AE984695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0BB76-AA46-50B9-C32C-8D5F6FF22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3384-33CB-42AE-ACF7-12E9EE0F9D6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0FC0E-02A2-C75D-EC3C-D417DC1F1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BCC2A-28E9-E97C-F501-ADAC71F8D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CB4AD-A79B-4722-BD0C-5DB0F8F0B5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706" name="Picture 2" descr="6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2024-03-10T06:12:35Z</dcterms:created>
  <dcterms:modified xsi:type="dcterms:W3CDTF">2024-03-10T06:12:35Z</dcterms:modified>
</cp:coreProperties>
</file>