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B899-207A-694A-9EB4-C7CEA26E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B5779-E38D-0748-CF52-3117698F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B80FC-1ED9-527B-9549-64ABED91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81B71-A97E-B298-A699-6E1771B0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F3720-859B-A924-C482-BF39A4F8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45D5-0C94-5143-4767-C234EAB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8179E-2620-583D-144F-D4BEB56F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03F16-2D8B-0B9F-8760-AF9AF3A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440BA-4DAD-8147-5E86-F6F7748E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CD6C7-8A95-5385-67ED-DE658E05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3B5CEC-2867-1008-6B9C-91E6FC45A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4F15E-437D-E3B5-8D74-190906B5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0076-A437-4082-8D8B-1391A524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EFF2-B738-32E1-CAC3-3E87AB31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7F632-CD76-31F0-DBC9-B5B58254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0B80-535A-325D-6870-A9DA8F32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7C28-33CD-0280-DF4D-D068D667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57453-B385-8A25-BEE9-78D90812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9B44-8736-FDBD-940F-F8D67DB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7DEDF-E0EF-42CD-2BC0-D0ACA069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6165-23FF-35BF-8C3E-1E0FE3E7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08401-93CD-8B8E-9DD8-2AC31F07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D9E7-654C-2312-8A44-DEEDC0A6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C4BB0-555D-9EF7-CE45-893A5B3F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F7F27-0908-96FF-B455-D3A9FA1D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F211C-6DA6-10A8-8E39-8C9823BE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8BBAE-D726-F1A1-E9E5-BBA05B6F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AF0BD-2F7D-1AC8-C026-DFA13802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509AE-125E-71BF-09D4-2CB9F0C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B87FF-098A-6665-E669-A0358217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576EC-2A31-2A7F-919C-EAC6D065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14A6-F370-A05F-0E90-03EFE98C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F69B9-6568-3313-21F0-BAFB7D45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E3B20-5A88-AF82-E6C5-85EF5B8D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2EE9C-D670-B74D-212B-254EE060A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50B583-F19A-29DF-3BF4-B1B682021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EE2CD-EE00-1A0A-8ABA-580C733A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CC03A-CC30-A92D-DE78-1ACB6496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F0705-8E29-F28B-AE88-6A11E23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6DEF-5CB3-ECD1-A98E-F9707734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CB35B-9DCB-67DE-7B3E-C839E103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8F8AA-127F-E56B-FB38-638815FB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C0B04-A714-191E-57E8-7F043534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B9CF7-B01F-E6A9-3CD8-F07324FC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7A431-507F-E9BE-BFFD-D46BAEF4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450B4-A1E6-FFCE-92CC-F563BE00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E95E4-1BBD-69E4-516E-826436DB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7A3FF-F819-E913-6B82-B912FCC4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C5358-6EDE-DC92-1C32-D7DF2DA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25D4D-02F8-6338-E2CC-BB939525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3934D-4E5F-8111-77E4-3A52F258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CC0E6-56D5-BA71-2D6B-48BC94E5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2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19429-15A9-E3D1-E7FF-77025A89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3568D-9236-9C00-3756-A58DC4A6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7C6E4-F51A-9650-88B3-C3058B4F6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3B992-035A-03A9-A4AC-F5AF603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E923F-B90F-FD83-C745-76A0A4E6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0B521-3625-AA7C-DC65-0D21591C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6FF60-FB53-1800-379E-B029B5B2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B3A6E-07A7-AC0A-F02C-A73380F0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DD77-E142-4EF9-9702-6C04158C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6B1A-C81F-4591-8497-05D55479B7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69355-C219-F9CF-5D04-31B85D68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EDF47-B107-AD4D-A63F-B3B229072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1E48-3352-4934-A978-265B64F3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02" name="Picture 2" descr="6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2024-03-10T06:13:07Z</dcterms:created>
  <dcterms:modified xsi:type="dcterms:W3CDTF">2024-03-10T06:13:07Z</dcterms:modified>
</cp:coreProperties>
</file>