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5A6F7-4BA2-1779-419E-A1D9D70FD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1ACCD8-7EC1-796B-1265-1F5789E5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79AFA-E508-9BD5-ADCA-289097C4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D8180-3ED7-F2EA-291D-72FE53D9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DD530-66F3-E840-D83A-D56FE94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07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4A66E-48A9-DB2C-913B-1E718807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D662D2-7753-9B55-AFCA-CBF89E1E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250A0-F59B-112E-0EC6-51168FD9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3CC73-F59C-9AFF-9046-6CDA09C6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5138C-5D82-C849-42AB-90F9180A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5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992AA6-B2D7-267D-BA77-C699C349F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03F874-A526-ACEE-B13C-8603B2659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4C79C-A7E9-712A-8E49-E87BBB86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F99AE-EEA1-FD7D-7937-279503BA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8F608-F45A-23A4-F2CC-66C562AA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6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82B52-4A60-7408-48BF-F0C06E5D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FF118-EF7F-5921-A5B2-61AFEDE1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B5841-6F5F-AA3C-0CCC-762EF9F6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F6C93-9B5E-989F-6154-75B97A41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23BB6-11B5-38F5-4B87-945471DD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3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E93BE-FE85-4AB8-C471-BC181DFB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F3259-FB55-821F-4FF8-BA07623A5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CE18E-D2F3-9C28-D6DD-B2B1B1FA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D5080-4349-D5C6-C28F-1111B1DE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C90B5-25A4-9359-815C-759F65F9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2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D5EE1-FFAF-08B7-B63F-8AD1A6D6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A655B-FD42-0E84-A751-4F4BBEC2A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0B779-F327-32A8-766A-95E50ED59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5E6D0-E8A7-1B64-1B57-1800FAAF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4DDA3-4B2F-1755-2DAC-2835549E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01AB2-0E7A-814E-0A70-7CCDC9A7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1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402BC-4DA1-CC66-ED93-9E6235F3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F2852-6F8D-A5C7-EA6D-887209F3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A21C3-5442-FF9D-E306-2958DA34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BA3B35-A11E-DAB7-B10F-645594C7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84F5E0-05B8-69B7-AD99-C5BDBDD2E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1366EC-7551-271C-A991-B944AB41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A7E1F2-DD3C-8ACF-0838-84F8035A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70662F-A84F-8FED-1026-14226944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3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B11DD-945E-D806-DE52-3069CBF0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816D82-EA5E-6A3A-7AA5-34979B78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F1DEAC-90E8-3F19-1BB9-EA1BD5BD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8BC975-2225-CB2E-3ECC-39C73176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3BA4D2-63A2-1BC5-42E5-B989229E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640893-B0AF-47FC-F3DB-5B3B3EEF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BD109-7C44-A98D-AB38-84D53C43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44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EA6D2-9CB7-E4FC-F478-47D19FE3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8FA54-4487-50CB-136E-08D6C5D3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F25F88-9624-A75F-94A2-76521E2EE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6C402-BAC6-9ABA-B379-669D7B9B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FCF11-395A-4A88-0922-382A14BE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287C4-F81D-F41E-EFA6-7D01F26C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6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1F00D-6B8B-1756-A876-80BE6529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9EFA65-6774-55E0-8AA0-710C4E8D4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33D054-D0AB-A290-44D4-D4E4F329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9FC47B-502B-D9E3-7695-57817016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388DF-FA83-4E74-E05B-15832F17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15DA8-FFAA-50CD-5CE7-E750BD0E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F92C51-2AD1-9C4A-9592-6AF94513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E8A15F-DC6A-1545-DDA5-56B63B9C9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52FBC-B7EC-1FEC-B9AB-2E7BA3373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5D5E5-3B51-6096-21E0-080C4CA54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DE1C0-9ECC-F251-C7D4-CAF878F27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7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2024-03-10T04:27:27Z</dcterms:created>
  <dcterms:modified xsi:type="dcterms:W3CDTF">2024-03-10T04:27:27Z</dcterms:modified>
</cp:coreProperties>
</file>