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0A50C-3D1C-A4CD-600E-1EF1A29E7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B64C3A-AE47-4240-37E5-3FD70C290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BE3711-C65B-E1CB-58CD-78FE55310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BBAD-3D9F-4588-9E4B-DA8E1EB114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E0BD2A-0B48-62B2-DCE8-BC2420C89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0F22FD-CDB3-2044-A37A-6C2AE4C6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CBD3-A647-4B79-84FC-27EB154FD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3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1F9D1-67B0-8C66-4149-60E4A8AB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1293CD-7278-1761-B8EA-CEDC590A5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6C16D6-A4C2-8B96-93A5-6D88B6ACB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BBAD-3D9F-4588-9E4B-DA8E1EB114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6638F6-BDB4-A986-BB5B-755DA4E2A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24B551-686C-18F3-1827-90D2A589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CBD3-A647-4B79-84FC-27EB154FD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86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D38C43-32E1-B2EA-A4B1-589B22DCC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79C455-1206-3D8D-E1E4-AE8074B9E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CC807-289D-48D0-09E5-0DA3A4C9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BBAD-3D9F-4588-9E4B-DA8E1EB114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2B6EEA-8AD8-05D9-523E-D6446F1C1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C33859-7BD7-384C-D231-9C6B79EF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CBD3-A647-4B79-84FC-27EB154FD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11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F4EC2-CB02-3696-44EC-2B481400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7A459E-B16B-EE1F-3D78-9FD782F3A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80FC75-8D0E-CDC6-B15E-4AE2E251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BBAD-3D9F-4588-9E4B-DA8E1EB114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D67C50-2063-B202-DE5D-FA3621AE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250C01-D49B-B633-274C-6858E913A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CBD3-A647-4B79-84FC-27EB154FD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51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4F5F9-61AA-0FB8-8656-D863BB211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72FFA4-4ADF-499F-76AA-D33398E0A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8DBB40-96AE-9A3F-3B1D-7D10E7529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BBAD-3D9F-4588-9E4B-DA8E1EB114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606BFB-6318-2570-1366-D41AAB64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0E73D2-2AD5-3851-E6D0-65BEDA88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CBD3-A647-4B79-84FC-27EB154FD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40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2E471-3B91-7E80-1047-2A547921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9F144-A30F-0400-23E4-3C913305F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CE4684-2CAE-9158-7CEF-6D0B43FB6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E58551-3B49-BF8C-98D3-67C5977D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BBAD-3D9F-4588-9E4B-DA8E1EB114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CF1DB6-90D3-2BC2-416B-FC0BADF9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22688F-024F-8BB4-4C53-D77749D4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CBD3-A647-4B79-84FC-27EB154FD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91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06F64-C254-352C-BDC7-E2B3A1FD1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BBAA41-7A69-A030-22E1-A7B5F2F0A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DAC7DF-FD52-B35A-77CF-82F3CBA0A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2D62DB-E66B-1248-46AC-DF82E6C6C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CCBC78-7FFF-BA32-E3F0-E70CCC8C8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B28AF7-4C10-2F81-B9B4-F8E63290C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BBAD-3D9F-4588-9E4B-DA8E1EB114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5F5DA8-3DCF-1B5B-D5B0-D250BDC4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24773B-0993-9C70-CED7-D0B046C8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CBD3-A647-4B79-84FC-27EB154FD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23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C6854-9980-FD68-D6A4-FE6E18E38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8597BB-D196-20AB-D6AF-1B2F9F78A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BBAD-3D9F-4588-9E4B-DA8E1EB114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44AAFE-C1E1-D136-36E4-994DCB24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94B0E8-1941-81B4-DAFA-DB1081E6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CBD3-A647-4B79-84FC-27EB154FD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956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2FFED7-E333-0AD9-ECA6-8D33DBD1E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BBAD-3D9F-4588-9E4B-DA8E1EB114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449BDB-38BB-9BCA-9774-7E4F902F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A05122-F8F8-4155-4F70-D57523E60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CBD3-A647-4B79-84FC-27EB154FD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36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826C8-AF9D-8A7C-63B2-1EE738D6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9EBEB0-9A20-241C-E725-15C3386B9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327990-7136-F450-B3B2-620D62842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B70AE4-4C04-38F7-A9A4-463BD5AFE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BBAD-3D9F-4588-9E4B-DA8E1EB114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568C3F-81C7-2BEB-C6E9-460AF04C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0704F3-7EB5-2583-7676-B2307C02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CBD3-A647-4B79-84FC-27EB154FD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9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70BBD-60F5-E7CE-8AFF-5833400B2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C1A1C8-B104-3897-827C-452189B99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0E615A-AAE7-F85A-9C42-CE32B9ED7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EB4737-0906-D863-860D-2CE43D3C5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BBAD-3D9F-4588-9E4B-DA8E1EB114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36B98A-C1C8-8173-A690-C4329692C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37FA85-C779-739A-3763-77305965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CBD3-A647-4B79-84FC-27EB154FD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37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6504D2-AA27-30DD-C4CB-0AE9F0E0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8E58C0-834C-9A19-1C47-43AE1FFFF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3CC546-9935-8CDC-87FD-C9E53CC92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FBBAD-3D9F-4588-9E4B-DA8E1EB114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0F054E-DE31-2126-8113-8F0708C3E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5873F9-5B44-32A7-F316-E63C39532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5CBD3-A647-4B79-84FC-27EB154FD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71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850" name="Picture 2" descr="7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2024-03-10T06:13:40Z</dcterms:created>
  <dcterms:modified xsi:type="dcterms:W3CDTF">2024-03-10T06:13:40Z</dcterms:modified>
</cp:coreProperties>
</file>