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2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F5547-BAA5-8788-DE8A-428B6C2BF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F0CEAA-DE97-6B52-0540-D215D2154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7AB269-83ED-4B9C-28CD-1ECCA6CF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B3AA-2316-4F40-B0F5-DE3A0062DB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301892-202A-6668-A623-44F8627A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354170-C9B6-D7AE-6419-6C9634DE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2F9D-0E0A-4DEA-A3CD-A8F5D3E43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7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A8F41-C5CE-1DC0-0E8B-04F2C93B1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5C74C1-BC26-D823-C3F6-CD3655E3B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E0C38E-B8C5-F9E1-C934-94B3B26C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B3AA-2316-4F40-B0F5-DE3A0062DB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CB9559-857B-4D60-6E8A-2E25E8D4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02B80A-B23F-EB18-7A51-160014BB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2F9D-0E0A-4DEA-A3CD-A8F5D3E43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06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C1AD2B-D81C-E5C1-7692-8C5EC7205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1F9894-6005-5FF5-C5B9-11A51F311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DFC59-E3C1-4858-5A63-0E146E064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B3AA-2316-4F40-B0F5-DE3A0062DB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85CE12-8323-0D77-2FB1-DFFDAE0C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85C0D3-CF6B-F7B6-2F8B-8B61502F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2F9D-0E0A-4DEA-A3CD-A8F5D3E43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08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99A3C-D242-B696-334A-59E932DE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700EC-2346-F0F7-855E-CCA724A99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170577-5161-15F2-1561-E670D70E3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B3AA-2316-4F40-B0F5-DE3A0062DB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C30D9E-2F55-60BA-BCF5-C04C0C62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B0DFA-BD2F-6A13-E15D-7B53BAAF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2F9D-0E0A-4DEA-A3CD-A8F5D3E43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85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3E5F1-28CB-37EC-A8FF-89608C22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AD6EF8-C3E6-D61E-5C53-8A1B9362C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5366E-6A12-0704-9473-90BF01254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B3AA-2316-4F40-B0F5-DE3A0062DB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F2D5F0-AD62-8B59-37E0-0552EAFD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97373E-4E9B-6FB1-EA90-97F020A8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2F9D-0E0A-4DEA-A3CD-A8F5D3E43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054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22858-2707-FBD3-D66C-B1E75EFC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D60D2-55E0-EB94-8E32-D3FDCEBA0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6C9C95-2ED7-31C7-4FC5-DB77A72C8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E91EAB-8F9D-8E60-A1E0-21BFF4222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B3AA-2316-4F40-B0F5-DE3A0062DB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FD3EAD-9EDC-4D0F-4F10-9DD881A9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BE2D27-5AC8-4A74-1DD0-C2F9B679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2F9D-0E0A-4DEA-A3CD-A8F5D3E43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1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2433C-FAAA-7DD2-9123-FFCBE35A2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8DD064-606C-B71C-0E80-8554E10A5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7A9FB1-7C97-101D-F21B-B137D6C7C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89E092-2018-C75A-C733-F4F755B29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A2856A-292A-6E34-342C-6872CD644D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CE40CC-AD83-3FFB-4FE2-7AA88D9C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B3AA-2316-4F40-B0F5-DE3A0062DB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4EA08A-4F21-A11E-7CFA-CC86B0D9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B106E2-0F39-6BD4-2CAB-FD7B7DA4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2F9D-0E0A-4DEA-A3CD-A8F5D3E43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42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984F7-078B-7689-5152-3028B6FAF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1EE0CC-4EF8-C4B9-D6FB-7465D297C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B3AA-2316-4F40-B0F5-DE3A0062DB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A3A8C0-F276-6126-7BA7-1EE4D756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B448F1-046E-B2EF-FB33-5CAFE335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2F9D-0E0A-4DEA-A3CD-A8F5D3E43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33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C7A1E9-DA7D-1E48-5BC1-C80E2FE9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B3AA-2316-4F40-B0F5-DE3A0062DB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A10896-6C79-1CEF-E0F2-71673A9A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A9D6FA-6584-AF88-8436-69A6607FC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2F9D-0E0A-4DEA-A3CD-A8F5D3E43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1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332DA-5DDA-47E7-30B7-01F62033E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71691-EF71-FE57-013E-30689ADF6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6F2F52-4DD8-9552-8AC6-B7A783848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34B83A-BCA7-2BFA-3644-B915C1BD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B3AA-2316-4F40-B0F5-DE3A0062DB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A0275C-BABE-FB42-B2A0-B0B5E457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E93CAF-EDA8-C2BD-4418-F1FAC894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2F9D-0E0A-4DEA-A3CD-A8F5D3E43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69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5910D-A610-3D11-E1F9-AB5400DE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93374C-6D71-4272-BDAD-C67CF0A3A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8EAF5C-09B4-499D-A61E-98DC87D2C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A85E55-197F-E1DB-6B30-187AEB41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B3AA-2316-4F40-B0F5-DE3A0062DB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AA8BA3-5D58-B7FC-1D7E-362CBCB3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30D319-14D7-D27B-4F5C-80581778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2F9D-0E0A-4DEA-A3CD-A8F5D3E43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32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2B48FA-0727-38E5-39DC-8C35EA84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20B33B-D5C8-F1DE-9142-6DD7B8F42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1BEF6C-923F-7640-C3F4-5A98C23B6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CB3AA-2316-4F40-B0F5-DE3A0062DB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EA4069-AE4F-FB18-6204-3D0BC2B75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537335-55D6-8D95-AC73-E279F9B7F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2F9D-0E0A-4DEA-A3CD-A8F5D3E43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7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946" name="Picture 2" descr="7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3971" name="Picture 3" descr="70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1"/>
            <a:ext cx="9144000" cy="686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23972" name="Picture 4" descr="705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23973" name="Picture 5" descr="705-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23974" name="Picture 6" descr="705-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2024-03-10T06:14:24Z</dcterms:created>
  <dcterms:modified xsi:type="dcterms:W3CDTF">2024-03-10T06:14:24Z</dcterms:modified>
</cp:coreProperties>
</file>