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CC1AD-9416-1374-4AE8-AAD6046A5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B543E1-E021-E61F-FB42-A0B24E251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03936-688A-F822-C983-3F9F8DFF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FED6-E5F6-4194-BF60-995FFE3A1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8A10F-0BA2-13C9-2A8B-6C98CDCF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B01EC-483C-6E63-CC07-89C0C7ED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7B75-8A89-4BFB-B888-FFAF8FA16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859A9-02E7-211C-7C68-07635A86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02E2F-B4F1-44FC-C89F-A85BCE197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7D108-0E12-0338-6087-6BF0BA4E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FED6-E5F6-4194-BF60-995FFE3A1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C4ABE-BFA7-5BB9-CB98-D0D544CD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AE21A-0619-5104-08C9-55FE3002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7B75-8A89-4BFB-B888-FFAF8FA16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54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3FA7AA-0DFC-D870-72D8-C90DCBB7C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545C02-C21A-A3A0-534B-E21097887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DD040-2D1C-5427-95E1-04B6C63D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FED6-E5F6-4194-BF60-995FFE3A1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C1188-2473-A528-AFC9-94F036D2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AF59-DFBE-14C8-EE71-B8EDA81D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7B75-8A89-4BFB-B888-FFAF8FA16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7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5A455-A2B0-B943-33C0-9CFB238E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FF9FC-2353-3E30-F5C4-20DE736C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D4E45-B5C7-10D3-1BAF-0B760448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FED6-E5F6-4194-BF60-995FFE3A1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D03A8-BD95-014F-DB09-023CE597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73006-88A8-AD06-4C48-97D611BD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7B75-8A89-4BFB-B888-FFAF8FA16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1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158BF-479B-ABED-FAF4-51861484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14B9C-A307-E927-2C49-20DE9342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88AD8-B3F2-8C38-6471-F45C0E87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FED6-E5F6-4194-BF60-995FFE3A1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9C7BE-851C-3968-7AB0-5D9A7488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04056-C6BA-8252-2458-FC4BAC26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7B75-8A89-4BFB-B888-FFAF8FA16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2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E71F5-7A2C-B346-D138-7C3362D6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0C47B-C629-A3B3-7505-70AA02B4C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13CCDA-AD44-28A1-5587-BC1C64748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2E933-FB84-1A05-231C-D254BB94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FED6-E5F6-4194-BF60-995FFE3A1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83BB4-E7AA-0E7E-06D3-27D42E22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8C43C-055F-8ACE-E8DE-82A660E8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7B75-8A89-4BFB-B888-FFAF8FA16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7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56661-7786-34F9-9E1F-A42FB39C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88DE68-CBE5-0048-D8E5-26B0D663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11F8B1-6430-5721-C1C9-3A8725B42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3A692A-9328-97D8-0A14-64EB3C206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652828-8704-4699-3C3B-972D0796F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714329-7A3B-9F48-CA96-53787EF2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FED6-E5F6-4194-BF60-995FFE3A1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AEAAE9-C8AE-E453-AC07-FAC65914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BA9E8B-DE46-41D6-CEB2-AD1B0502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7B75-8A89-4BFB-B888-FFAF8FA16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3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D3F7F-1C9C-C7F5-22C3-D1507312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19DAEF-2963-0E54-0064-1071147C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FED6-E5F6-4194-BF60-995FFE3A1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18D9A6-CC75-3C18-15CF-DA6B89C8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1445FA-7AFC-8C8F-0478-C1A02E58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7B75-8A89-4BFB-B888-FFAF8FA16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11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C98918-ED83-C374-E6E2-B0EA2A3C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FED6-E5F6-4194-BF60-995FFE3A1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28584A-A4F2-5AB8-8F7E-C8E963AA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38D91C-0932-B676-FBA0-B0C3CC2B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7B75-8A89-4BFB-B888-FFAF8FA16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7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C9D3B-F2F6-E307-F392-5DFB5880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E6209-509E-B798-0E05-B2666B4C1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E361A9-4D05-6247-6436-360AE8CE7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3C1D56-841C-38AE-2B65-DBECDBAE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FED6-E5F6-4194-BF60-995FFE3A1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35C463-5894-002A-3BC5-70ED37CE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268748-C95A-C3B1-E3D5-BDA7B32E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7B75-8A89-4BFB-B888-FFAF8FA16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5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4E7CE-A40B-72EA-3EC2-E07FCBEF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CE4209-B58B-22D7-62C7-83DA81397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AEC66D-2CC6-A1C7-9FB1-FD98FC7DF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54E7BB-E382-63BD-0DBE-1E8147F2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FED6-E5F6-4194-BF60-995FFE3A1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E4C665-F95D-261E-7B6B-81357A11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A534E5-95F9-D442-99BB-4A9E5CAB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7B75-8A89-4BFB-B888-FFAF8FA16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4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EC22A7-B50B-D804-2BD7-0A4D1284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DCAA49-7E22-2C09-4703-66DD6E2F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3096C-C6B4-E716-1B21-1EC6CD327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3FED6-E5F6-4194-BF60-995FFE3A1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E5AC4-D648-F2A2-A797-6CE42144E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0755C-32B9-B994-E531-A858E9599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7B75-8A89-4BFB-B888-FFAF8FA16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66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994" name="Picture 2" descr="7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2024-03-10T06:14:35Z</dcterms:created>
  <dcterms:modified xsi:type="dcterms:W3CDTF">2024-03-10T06:14:35Z</dcterms:modified>
</cp:coreProperties>
</file>