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89735-4693-A520-D106-C1EF11CC4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9DF86E-4425-E52D-5EE0-808E09F9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904BD-FFB0-79A1-8FC9-35C322D7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E4EC-D4D3-4588-A962-9B7C3C676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984B3-89EA-F725-874B-BDB96FF3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19C03-E9BC-ED62-1D8F-88B0507F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0FDA-BB09-4752-AEEF-061495CFC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6B3C7-D917-6117-855A-F9D0AB44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C1B366-07E5-37C5-2F41-9C5B22C90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99D68-37C5-0564-F8E8-77F428EB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E4EC-D4D3-4588-A962-9B7C3C676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64CAF-B049-5D8C-1999-53855D53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5F12C-952B-67C0-F608-25F3C69D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0FDA-BB09-4752-AEEF-061495CFC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5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A606FA-6CBB-5612-60F2-E8E094351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CE9DB-D893-FE40-9C75-0B97DC2CB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97F23-42B1-70E7-264B-C5059EF3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E4EC-D4D3-4588-A962-9B7C3C676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8C0F3-CC0F-1E81-006E-3FE53262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345C3-6962-3635-B24B-D7359FBB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0FDA-BB09-4752-AEEF-061495CFC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9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C5C2-9C94-8D44-135F-4636BD4E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83231-B5F9-F8F3-B705-80C968D6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2EE15-5E9F-D87F-C486-ABDB14F9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E4EC-D4D3-4588-A962-9B7C3C676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7B468-0AD8-139B-27FE-326DDD65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A3B12-80F7-EB78-3014-9B08F829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0FDA-BB09-4752-AEEF-061495CFC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1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5BC18-64F6-8D29-41BA-BDCC0C4F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93FE2-8009-EA55-A7D7-14C8D0C6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41CDA-5E29-170D-241A-706D8A03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E4EC-D4D3-4588-A962-9B7C3C676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E12BE-E849-8986-65DE-A0C23E18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549F3-BCAA-D698-C4B3-C281DBF1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0FDA-BB09-4752-AEEF-061495CFC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ADD0-8D47-D423-495E-D5D1E055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6082B-D79C-6C0F-F96A-0CC953B8E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FF780-CC81-A01A-0D76-EA46DFA7E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F77C87-2AF1-20F4-FD0D-C22272DE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E4EC-D4D3-4588-A962-9B7C3C676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D928B-89A4-BDD2-BDF7-5BD1E51F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F261F7-2AD0-8C4E-5A27-9BD5C25E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0FDA-BB09-4752-AEEF-061495CFC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2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650B8-E5DD-DFBD-B356-4E524670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67C7B-1B01-5B62-D944-02555A09E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D42EF-AA37-4FBB-854B-839925791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CF1F50-4941-9902-9291-51EADE076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BBAB23-CE51-E6A3-1E4D-9F31878D1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3C7D5F-DD69-B878-FB57-06708EAE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E4EC-D4D3-4588-A962-9B7C3C676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EE525E-7209-D1C1-9AE0-3C3AC897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9C1151-2B2B-ECE3-515D-FF45E96B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0FDA-BB09-4752-AEEF-061495CFC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7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4D4F3-4580-7FF4-8B0D-152BF0CC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97D017-BFCA-8C93-D308-263A1D5D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E4EC-D4D3-4588-A962-9B7C3C676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2869EC-F70E-2448-5C7E-F39B377B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3B799D-BFFE-AC00-78B5-D1E82CD9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0FDA-BB09-4752-AEEF-061495CFC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59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A6BC0B-AD5D-26D6-0035-35935632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E4EC-D4D3-4588-A962-9B7C3C676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C141D5-2D7E-6520-F506-FB2640E1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2D3143-402B-1016-C63A-C0EB7070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0FDA-BB09-4752-AEEF-061495CFC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3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E32DF-0ACA-0E4F-05A5-8FC87B56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D31F5-297F-404B-4D5C-CE4706AF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204E44-1F3E-02C8-356A-DC2755636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B12AD9-E071-1214-2FBF-50CE4C72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E4EC-D4D3-4588-A962-9B7C3C676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BFAA74-B010-8781-12E2-E7B6FAB8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6419E-1222-465E-D509-86CF5B69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0FDA-BB09-4752-AEEF-061495CFC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3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E8BD3-BF15-95EB-C970-8D167E68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DF355A-BFEC-0532-0B9C-619BE3817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E49FFC-8C15-9A26-EC03-CB3536EAF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C748D-258C-34D8-9980-D5797E32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E4EC-D4D3-4588-A962-9B7C3C676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98B0E-5938-8C9B-2B06-71AA61C6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78EA7-718C-741B-244A-F37969F9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0FDA-BB09-4752-AEEF-061495CFC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9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4556F7-9A85-3B3D-D550-27FEFB96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500C3-A521-2E00-9ECB-9E149CA5E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91453-E4A5-307F-DF31-247DD9697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DE4EC-D4D3-4588-A962-9B7C3C676F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03A51-96FA-06B6-8389-F8B395BCE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9EF5A-CD61-66ED-F460-928ACCEF2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00FDA-BB09-4752-AEEF-061495CFC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3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994" name="Picture 2" descr="7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2024-03-10T06:14:46Z</dcterms:created>
  <dcterms:modified xsi:type="dcterms:W3CDTF">2024-03-10T06:14:46Z</dcterms:modified>
</cp:coreProperties>
</file>