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F9557-53F1-ED14-8E7A-0106B25C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2C8D1B-AAD3-0E5F-7440-017192420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6FA24E-CE27-649B-4070-C2F99E4EA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4BA7-BCB3-4EE6-AAEE-FAB1951669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68190A-9EED-9835-78CC-CDCE8C59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8073E8-F017-C74A-4649-668096DD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398E1-5077-45FE-866E-5B9ED3F32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2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AC3FD-17D0-21DF-D932-A8D06555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DB48D2-116E-EA46-BD74-FA24769E1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668B5-64EA-D6C1-0492-92CC8920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4BA7-BCB3-4EE6-AAEE-FAB1951669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3419BC-DD4F-3D63-30E7-F4E03DBC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E659CA-BBBC-A08F-F012-5C9A366A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398E1-5077-45FE-866E-5B9ED3F32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41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0ABD98-91A4-AA36-BC83-B3A0A2963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5336A6-5B25-F272-9DE2-FA18FAB40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B9C0F-6BAC-8FF2-765D-CFD95CAA9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4BA7-BCB3-4EE6-AAEE-FAB1951669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1A4562-96EC-7D57-654E-BBB3CB1C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F95A1A-EB55-659F-C33B-488ECA87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398E1-5077-45FE-866E-5B9ED3F32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1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3D5F6-9419-A19C-588A-658A4FAD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BABFF6-35D1-748A-99D7-16F4133BF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72E9F-E54C-93EB-80CC-2593F9A15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4BA7-BCB3-4EE6-AAEE-FAB1951669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8FC8C5-6F57-E52F-BD9C-218C033E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CA95D9-6B69-9EE8-2858-897620782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398E1-5077-45FE-866E-5B9ED3F32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13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F2042-46CD-4366-1A8A-BAAC5AAC1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26FCA3-216D-D58A-71B9-F45103D0C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2086F0-A66B-8CBA-A51C-B97FEE670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4BA7-BCB3-4EE6-AAEE-FAB1951669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817F9-31D9-9B57-C71D-229913F5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9B4AAE-4E93-68F5-F0F0-3662C5C2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398E1-5077-45FE-866E-5B9ED3F32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74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3213C-6101-A855-0254-76ADE6AC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0BF61-30BD-73BB-89ED-6B90C9026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61F979-3634-736F-4B56-58E3C7FE6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D0A355-C13C-C42B-2407-7EB8FC458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4BA7-BCB3-4EE6-AAEE-FAB1951669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209B9A-BEAF-39EA-0BA3-F88E17C8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11D49A-7998-8BBA-EE49-6B089068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398E1-5077-45FE-866E-5B9ED3F32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84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5E708-D49D-5EAC-242C-0843B03BE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EAF34-3B58-9DC5-7D43-11D390CB6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8E174D-9169-A4DF-9D28-C5613DB63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BA5832-8492-205A-B1F2-886733465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3EA4F6-C203-CBCE-B3A0-D0A870D67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7061D9-2C16-C5A7-861B-4F19D838A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4BA7-BCB3-4EE6-AAEE-FAB1951669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8A5B52-528E-2006-E2B7-D8CD5A9C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290185-5373-C1DD-D907-30B5A4AD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398E1-5077-45FE-866E-5B9ED3F32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25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D8CE0-C2D3-0FB0-FB9D-CA8358977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0CA4CA-666B-D469-0EC9-5E30823FC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4BA7-BCB3-4EE6-AAEE-FAB1951669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3DF815-3618-0F5C-CDAA-63BBC677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3AE007-F6D8-857A-4350-19A20692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398E1-5077-45FE-866E-5B9ED3F32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21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A6A836-E7DF-9BB1-13D4-E56F6064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4BA7-BCB3-4EE6-AAEE-FAB1951669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D2B0E2-1688-3E9E-9DBB-01AFCFF1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532835-7A8F-AAFB-F692-DE5AEB5D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398E1-5077-45FE-866E-5B9ED3F32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94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C8FCC-CC20-21DC-F714-68096A27C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35DCA-22D0-7ED4-3F7A-7090AF27A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AB9456-2C71-7786-A89B-D1406E131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DD9AC5-8C66-3EDD-45A9-7766DC14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4BA7-BCB3-4EE6-AAEE-FAB1951669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AB3661-A5BE-C97F-AD9A-6C3D2524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3D3884-CAC4-2AD5-ABF7-6CB666E8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398E1-5077-45FE-866E-5B9ED3F32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805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F5A47-5A00-3CEC-25C7-8CC617637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B65BC3-D2A4-7890-8828-024808681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CEFCD3-41A3-6244-7BAB-72C75D306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EB49FD-9CA4-51D2-F599-35EA8543D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4BA7-BCB3-4EE6-AAEE-FAB1951669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DEE6D-A5C0-CC7F-5282-2460A10D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32E4D6-2E4C-DB57-BCFB-60AA93B6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398E1-5077-45FE-866E-5B9ED3F32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68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DBC135-424F-8C9A-4E54-AE5F04B52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4428AD-A9B1-71E0-F2C3-5F2CAF00B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AF35AE-3441-5598-8148-AD62D271E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84BA7-BCB3-4EE6-AAEE-FAB1951669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5BAB08-9AC2-E4CC-D871-BA4EB7698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13345-ED7B-A076-7AC4-B3FC29C26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398E1-5077-45FE-866E-5B9ED3F32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29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42" name="Picture 2" descr="7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2024-03-10T06:14:57Z</dcterms:created>
  <dcterms:modified xsi:type="dcterms:W3CDTF">2024-03-10T06:14:57Z</dcterms:modified>
</cp:coreProperties>
</file>