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298F-4C60-4B9E-885A-0CE562E2D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CBCA2-F567-F436-911E-B4C531F0B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CD4FA-14DC-1D93-CC84-BAE76D0A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E9DC4-4FAC-4C3B-3B04-52692D9F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3AF86-7B34-5EB6-12BC-03BF244F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7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341BD-FDFD-838C-9AAF-24B88490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CA4CF-D76B-25B4-9432-5199C3990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C7942-1D5F-D082-AB23-0F049151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A4EDA-10DF-6F9D-1D2D-2CA74CEA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85767-71DD-792F-2021-F9139F14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1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530768-5F39-DBAB-53E8-1F095C37F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35BF4-74E4-A734-E20D-563AA004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A132B-DEAA-CC20-4F1B-D0E0A176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00C9D-02FD-AB2F-0F1B-8F384976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C0E30-EEB1-E03C-7C64-701FB95C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EF25B-E56F-E9D6-7983-82EDF6E1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B493A-6FDA-0EA0-345A-FCE73BEA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C9910-6A8F-1D74-61F7-E39EE6DE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A10FE-B5BE-81BC-928F-865EA95D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E43D0-25D2-0DD4-C297-EF2CBED2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2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E3FA3-F59D-146E-C177-C29F1497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D1D74-6866-B85D-A5DC-0EB30259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1B89C-F848-3796-CF73-E63587E0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D7B6C-5E29-AA85-BBFE-672DAEE5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123CC-18BA-1AA2-3A2A-9B9646C4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6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A7C7-AF34-6B64-0597-953DD469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07274-9656-2BD9-58AE-01315A35F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40B4A-4F2A-EED9-104C-2F6ACF432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64E6B-626D-6C3E-DFDC-24611665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747D3-E7BD-FE5C-0EAB-671F56FE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243D6-9534-E5D4-E045-F6BBDB64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6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5DF42-0FB7-77A8-AA2E-0FAE21AD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915B1-A9E6-7BBA-2077-0050034A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55B8E-08F0-CA3C-E6D5-86B8E36FE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FD3093-0BE8-CE1E-D43A-53574271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16AB5-C6A6-C192-504A-298CB960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55D19-A1C4-2D13-CF9C-B7BA97D7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C4A298-DEC9-35F3-296C-325FAC15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6E272E-4CFB-7C47-F458-A491D8BC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2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A7EB8-9D9E-4665-C255-5EE531B7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0992E-F759-CC01-37F8-A35123C0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197141-4859-CD39-0A2C-45982DF2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A0415B-1274-C2B5-2550-83DCC9E7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9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2F59B-B9FE-2F75-C45A-B4E5B362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7FE177-B71D-C661-8827-EB5FED37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BB6AB-2397-4049-C50A-21ABAD88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FFE0-601E-7F4D-5317-BD834E20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419DF-577A-D064-E435-F1E26DB8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F9D42-C9A0-C499-254F-EC72341A8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C2C78-E545-E895-A02B-5F148C78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2D4E0-0315-CC3D-405B-69580E7F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B7566-B639-0B08-84DC-124B264C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9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D9857-2CE2-3FAC-FB36-EC53A252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1D7D53-E9FE-9ED3-B17C-9D12924BA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FF09B-FA92-BB12-601A-34B0C9955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AA1E3-E795-3902-6B68-273D1C04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548C4-C312-B632-CE63-E0083B14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77C2C1-5BB8-055A-C31A-DBEEA4EA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4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14A1C2-1B44-0BC1-B45B-6415B0B4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CCFEC-7D1A-E859-A779-F64B1802D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7F74B-B4E1-E73A-A53B-39049762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2447-CA80-4306-8C90-13B6536E18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C7436-319B-51AA-9844-779D4487C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6F17B-5763-737D-C735-E6FEB4410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2C6F-75D2-4C91-8DA1-86381BA3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5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42" name="Picture 2" descr="7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2024-03-10T06:15:08Z</dcterms:created>
  <dcterms:modified xsi:type="dcterms:W3CDTF">2024-03-10T06:15:08Z</dcterms:modified>
</cp:coreProperties>
</file>