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D05AF-5520-ED67-C284-222AC1B0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05641A-3356-594D-7FA8-6FFC8CA6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301CE-1404-5C9D-1A1F-1EE196DA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399CC-D81C-DE8B-8897-F3562779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41BA6-728A-D673-2A80-A44CE6EA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3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8C544-B528-E8DE-4ED1-0C841FF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DCDB1-6DC8-681D-5E39-53A12D483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6C0FD-1ABC-B97A-A174-DFC0D086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09BC-5F7B-2356-5ED9-408056AA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9772F-1E7C-F2DD-7F68-07F0D5F1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5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51974-25BA-58DB-3CDC-57251DC2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7B33F-0032-044E-2D32-FB605E6D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1186B-3443-BF9C-CC6C-69E7C1BB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E36E6-4711-ABC8-FE2B-2BF3B8A8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7C0C7-01CF-7941-9B68-5E081AD0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0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7EE08-2A10-FAC8-0B4F-E56FC080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CD6DA-35C0-B0F8-A8FA-A8839560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5A8D0-CFB9-6FA1-F9CF-EAA1C3B8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A2BEC-5982-7F42-E457-E3CD36CD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746C8-22BD-E1D5-0C26-C30A34FF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B6CBA-3AE2-A16B-22FE-AEB09C7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EFBBC-9A58-A1C6-347F-45586593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8B399-B155-EF18-B13F-E2E1E65C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48751-EA02-27D7-E9D8-6AFB357F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F94F8-A22E-B81E-0C52-7B6334F8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8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3B27-6F6C-F7CC-6226-40DC4FD1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BEF81-7BCF-1C94-FCBC-02EAD68E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F8712-E85A-C6DC-9209-98C7301F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95098-8041-E80C-E58E-8CEA4103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60236-0680-C888-F0AE-EBCEFC6A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A97D9-8F8B-643A-5EC6-58035D2C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6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83C75-CF2B-843B-3AF7-0DA9C6F2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EE6C9-53D3-5F2D-BF0D-A0C668F4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C5A18-B0A1-D846-F78A-E27F9007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EDCFA9-957F-FA60-4E56-61A9E7538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9B5049-5923-16C7-18B0-A279EC45E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947AB9-5502-C217-669F-31741EE1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17F1D8-20F8-50FA-C1D4-35A6C687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3B3E3-E4D1-676B-CE38-813CC63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284C-000D-667C-14AA-8CCA9B22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DB645-B01F-70AA-6753-03E123D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0567F-696E-F17D-4146-C24D9024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A3C19C-85E1-93C3-7D99-A58AAB77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355BF-62B3-C429-A837-B0A1BF7D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677A0-EDEE-D850-2FF2-77BE3A3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7FDF2-F5ED-F067-FA28-3DC6282D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5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E732D-CD01-1202-2C30-B4988C2D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6EE68-6CF1-6280-2E71-D06893A1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FEF1A-C75A-1977-CF8A-995A86DD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5108C-65B9-E9E5-039C-5395D62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B3931-1AA0-5A79-A50C-2ED037FD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7CDE6-E8B8-466C-C2D1-516DE9EC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9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64E0C-1965-C61F-F6FB-F561E62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6DB67B-2BE9-5BDE-C0F7-F21A15BF9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B14B5-4674-F2B5-801F-5D705E92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6A722-7652-CC37-7A8E-708A69A5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D909-B0EB-ED26-6E7D-646C40B6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9D98F-895F-4F11-7020-D3FF9ABF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36E177-9709-B27A-0E65-D3F9EBC1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B2C5E-7586-D62F-81C5-ABBD830D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B3531-E517-C55C-4E0E-2432DA351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EC5E-ECF4-4500-9979-C25E4C8F0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7253B-C87F-58C1-C5A5-2C5D2A5E5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76CD9-31A5-5AD1-09D3-72A61C83A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12DA-F120-4988-943F-0BA86386E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090" name="Picture 2" descr="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2024-03-10T06:15:30Z</dcterms:created>
  <dcterms:modified xsi:type="dcterms:W3CDTF">2024-03-10T06:15:30Z</dcterms:modified>
</cp:coreProperties>
</file>