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621A1-9228-6548-9455-ADBA209A8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308BF0-FE0D-E074-30D6-C9A31A05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5726-2390-C98E-D745-A3C16DF8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9679-88E5-4382-AE07-CFC4D12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05D67-2CC4-C415-2014-B81F443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1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7C7A-EE57-A99F-7E86-7327C255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CAE8EF-3824-299A-A136-A65C6803F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A9FE1-912E-BABA-51CE-667381A2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058D0-6C14-B1D1-66EA-0EE3F307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857D-F5C3-F20C-FA94-1088A153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2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A7A14-15D2-8A18-EB69-74B15CB80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BB9BC-7B5E-4EA6-A524-ADDFD3B6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842B3-0EE2-39F5-2707-EE2D3192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A615F-7EB0-B2DD-A39A-38463699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96FE6-1D0D-0F00-695B-931186B3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CEAF1-F2D9-12FF-3DCB-5EE103D1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C2FAB-4F9D-C531-E15F-F25C70E2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27049-DADC-E3D5-9221-440CE05D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6413E-10F5-C488-B5FF-3F2F3F75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8AFB-7838-7765-7353-7E45CB5F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0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6FBE-88DE-6395-645C-1D264D33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F3EA1-8C62-CEF8-0C1C-CF8586D9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20A6B-2E95-4CE8-FB94-4A2450C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4CFAC-25F3-F7F7-A7F2-B7447FC1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C1990-2A2A-28EA-BA5D-2B55D938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8C86E-7E52-9290-5E4D-DC59CC0F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49ACD-F97D-A372-7C7C-3455F10B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7A867-7CCD-526A-F84F-CC210225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4974E-7816-E7D2-2F7C-5AEF4E9E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9B30A-98A3-F60F-EF50-0E615EAC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6F1C6-B194-5B02-ED94-4FFF6E06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01DA1-856B-C8B3-E353-061F9E28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B59E5-5725-A143-2BF5-31511AE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EAA67-0408-4802-C027-06C21AA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77BB6-6B30-3181-3858-3BC46200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9AA34-9547-9E15-563F-B8D12856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71AA9-5F2F-2318-8A8A-66A8095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4CEBF-3CAB-0D78-01F3-F0B41353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9203DB-0B78-6D8E-CAC5-2F429347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5B9C-DCFE-93C9-3D36-7EDF7827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E29AAD-123A-CFCA-9EAD-5917F7B2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DD83C-FFB7-E6F8-6E1E-731F95B1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D9385B-CD68-A64B-2066-BE99958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7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1862B0-701E-F2CF-45EA-36A710B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FC9095-FB87-18F5-6F8C-5D76131B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449F4C-956F-8CBE-676A-43A452A5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8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0A28-C5BB-DA70-D3EF-3A411DB7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B859F-2DE6-EE0B-33DB-1004150A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37914-D550-DD25-4DA5-E4E1F952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FBCD0-020E-27B5-AA71-578E972C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18C95-65C6-B6A9-542E-708B4805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99C0D-9318-C494-C90B-1BB45AF3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16D96-AC12-D60E-FB0A-4A147ED1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BB1872-7267-7AE4-CAA6-D09A6AA92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CB5E4-6F04-8CBA-99C7-8C8DC6000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4B682-0BF2-B4D9-F6F7-4A5220BC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19224-860C-4E8C-7983-9B2439BC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13E2C-E518-9BFD-04F5-43A8776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51AD5A-B8A7-A8C9-0297-C56AAAA6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A7F41-9E67-10AC-B30A-239716AFC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9525-D7FA-C05E-1807-6C59F7D75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92BF-F18C-4294-A516-D151C44E6E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28A44-3F59-FD5B-01C9-71BB0FB0C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A80F3-BE9D-819D-7D45-568BA9522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3364-BD15-44D8-9FC4-2C35FEF1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9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2" descr="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2024-03-10T06:15:40Z</dcterms:created>
  <dcterms:modified xsi:type="dcterms:W3CDTF">2024-03-10T06:15:40Z</dcterms:modified>
</cp:coreProperties>
</file>