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0E3FE-0D4F-1ACF-72CE-30475F2AD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7D3C61-239B-48AE-78F0-33698BB5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65825-A987-C241-ECBF-544A056E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9809B-CD88-48E3-BF7B-E2C5ABCB4D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AFAEF-C48C-E223-8F43-3B8B387D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1DB5C4-5D5D-7BF0-9B00-208BC066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0F52-86B8-424D-B84B-2640C39C8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4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E582A-C3A0-7D9F-74B2-FC21DD6D4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F033AF-30D4-BFE7-2ABA-E12E61336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A3329-90C8-9190-E19F-C0D1526C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9809B-CD88-48E3-BF7B-E2C5ABCB4D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BC79F8-33E4-878C-2211-4EBEE909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7BEF99-250A-6BCB-B31C-CD695069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0F52-86B8-424D-B84B-2640C39C8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48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ABA076-C9F5-EDCB-0ED9-1E0261F0E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84CC5A-A55B-B7CF-2EE3-A9CA19D63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EA08E0-8053-5279-1AC6-B0710F683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9809B-CD88-48E3-BF7B-E2C5ABCB4D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5B19C-430F-AF30-13DE-DDBBFF93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545B7-1C46-A681-D9B1-9D423E6A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0F52-86B8-424D-B84B-2640C39C8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20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73083-ACDF-147F-17EE-6353F848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FAB9F-3BA3-3868-2F16-F23AB51BC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8C8A4A-FF2B-5EEC-AACE-FDEE4944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9809B-CD88-48E3-BF7B-E2C5ABCB4D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1BDF8-71E8-6948-9C9B-0B81999A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43EF49-A63B-2659-DBF6-CDFC9CE9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0F52-86B8-424D-B84B-2640C39C8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99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49D29-1E99-0DE9-A9E4-355103D4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7E883A-0ED4-0B56-1E33-72529C1B1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04822-7181-F5C9-139B-265C8F18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9809B-CD88-48E3-BF7B-E2C5ABCB4D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0A94E0-3306-5EE0-7D68-CE8661D7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1CB7CA-8183-0F48-7667-45DD5E61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0F52-86B8-424D-B84B-2640C39C8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12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18374-ACE1-5055-9791-4A9EF05A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5050A9-C13D-2B28-8FCF-71D21968E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0708EA-4202-E46D-9D3B-3846BEF24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391D4A-904C-5E93-FD99-B951D9CBE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9809B-CD88-48E3-BF7B-E2C5ABCB4D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4E7F7C-0282-716D-674E-0FCD202D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240EFA-3577-8C87-82DD-DF639ADA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0F52-86B8-424D-B84B-2640C39C8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8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77820-C831-468F-E66B-EF79975A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E373C5-9668-E2D8-378F-B7C1470D0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19E5CC-393B-09A8-8AF6-9CB27DF33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780E2F-4D90-3078-CD5E-4C7B915F3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685ECC-976B-BDE7-1D39-8730BE015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2D696A-2174-14C7-F395-37F842DE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9809B-CD88-48E3-BF7B-E2C5ABCB4D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04EAE5-ADF9-4B16-5405-9AFA6BA42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9985DA-234C-F2B9-05E3-B650F11F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0F52-86B8-424D-B84B-2640C39C8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17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59CBD-7F16-7EDC-40B7-ED20BD6E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5E40A5-0A40-1321-F8CC-1F03E4B3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9809B-CD88-48E3-BF7B-E2C5ABCB4D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DC1C30-0418-9015-93D8-A041AA6D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253931-D70F-7061-FC69-C62398BA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0F52-86B8-424D-B84B-2640C39C8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57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B30D30-325B-7465-D51E-BE721C0B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9809B-CD88-48E3-BF7B-E2C5ABCB4D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B92506-EDC3-81C3-3E72-CF4B59F73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889DCE-AD6A-E4B2-0074-D70787CF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0F52-86B8-424D-B84B-2640C39C8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40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AFB76-6E1B-E161-C591-E8C76EE81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690EC0-684A-03E1-961D-8046D3C72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14967A-3BCD-EDE0-6943-745E271CB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ED3332-5C72-5FF1-6E77-10BAAF8B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9809B-CD88-48E3-BF7B-E2C5ABCB4D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682D64-506A-B661-AC7C-A8149AC59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CBCBA1-1E49-7EC4-10EA-D47ACD3E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0F52-86B8-424D-B84B-2640C39C8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29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D6D76-58D2-591D-137D-939410E1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77A02F-5635-7BB5-BE0A-C1D429AC3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2E94E3-670F-B38D-FCB3-1903C9E43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3BBE3E-DD60-46C8-E0EF-FC1F4A30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9809B-CD88-48E3-BF7B-E2C5ABCB4D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20CE54-D338-9C54-23D0-BDCD7E74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91E2EF-D6A4-7D45-BC01-141B7CA8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0F52-86B8-424D-B84B-2640C39C8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10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C0D47D-C3F8-CDBF-FE5C-81688975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F0ACEA-4647-79E6-626F-DD7ECC8D4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4F450-23B4-D41F-3D3D-AE2F4C9FD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9809B-CD88-48E3-BF7B-E2C5ABCB4D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05FC06-FB08-652F-2501-DB91422DB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962DB4-FA02-1703-F847-70D8A4198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30F52-86B8-424D-B84B-2640C39C8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28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1138" name="Picture 2" descr="7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2024-03-10T06:15:52Z</dcterms:created>
  <dcterms:modified xsi:type="dcterms:W3CDTF">2024-03-10T06:15:52Z</dcterms:modified>
</cp:coreProperties>
</file>